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336" r:id="rId3"/>
    <p:sldId id="335" r:id="rId4"/>
    <p:sldId id="257" r:id="rId5"/>
    <p:sldId id="273" r:id="rId6"/>
    <p:sldId id="274" r:id="rId7"/>
    <p:sldId id="328" r:id="rId8"/>
    <p:sldId id="284" r:id="rId9"/>
    <p:sldId id="285" r:id="rId10"/>
    <p:sldId id="287" r:id="rId11"/>
    <p:sldId id="286" r:id="rId12"/>
    <p:sldId id="288" r:id="rId13"/>
    <p:sldId id="357" r:id="rId14"/>
    <p:sldId id="272" r:id="rId15"/>
    <p:sldId id="345" r:id="rId16"/>
    <p:sldId id="353" r:id="rId17"/>
    <p:sldId id="352" r:id="rId18"/>
    <p:sldId id="347" r:id="rId19"/>
    <p:sldId id="350" r:id="rId20"/>
    <p:sldId id="349" r:id="rId21"/>
    <p:sldId id="341" r:id="rId22"/>
    <p:sldId id="342" r:id="rId23"/>
    <p:sldId id="351" r:id="rId24"/>
    <p:sldId id="301" r:id="rId25"/>
    <p:sldId id="259" r:id="rId26"/>
    <p:sldId id="306" r:id="rId27"/>
    <p:sldId id="355" r:id="rId28"/>
    <p:sldId id="354" r:id="rId29"/>
    <p:sldId id="307" r:id="rId30"/>
    <p:sldId id="312" r:id="rId31"/>
    <p:sldId id="313" r:id="rId32"/>
    <p:sldId id="314" r:id="rId33"/>
    <p:sldId id="315" r:id="rId34"/>
    <p:sldId id="317" r:id="rId35"/>
    <p:sldId id="318" r:id="rId36"/>
    <p:sldId id="320" r:id="rId37"/>
    <p:sldId id="324" r:id="rId38"/>
    <p:sldId id="323" r:id="rId39"/>
    <p:sldId id="325" r:id="rId40"/>
    <p:sldId id="327" r:id="rId41"/>
    <p:sldId id="326" r:id="rId42"/>
    <p:sldId id="330" r:id="rId43"/>
    <p:sldId id="356" r:id="rId44"/>
    <p:sldId id="358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21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6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3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433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10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23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83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76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26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40AA-9896-431D-8C26-E171650D27AC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1B0A5-395C-488A-9A7C-28BABAC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3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AA4FE15-F1CE-4492-8900-5EE73A9A50CC}"/>
              </a:ext>
            </a:extLst>
          </p:cNvPr>
          <p:cNvSpPr txBox="1"/>
          <p:nvPr/>
        </p:nvSpPr>
        <p:spPr>
          <a:xfrm>
            <a:off x="786214" y="401652"/>
            <a:ext cx="2853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Omrekenschema’s</a:t>
            </a:r>
          </a:p>
        </p:txBody>
      </p:sp>
    </p:spTree>
    <p:extLst>
      <p:ext uri="{BB962C8B-B14F-4D97-AF65-F5344CB8AC3E}">
        <p14:creationId xmlns:p14="http://schemas.microsoft.com/office/powerpoint/2010/main" val="389140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A7C17A-5F92-4371-81E1-D4E72376D534}"/>
              </a:ext>
            </a:extLst>
          </p:cNvPr>
          <p:cNvSpPr txBox="1"/>
          <p:nvPr/>
        </p:nvSpPr>
        <p:spPr>
          <a:xfrm>
            <a:off x="1188719" y="757646"/>
            <a:ext cx="5839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6,02214129 · 10</a:t>
            </a:r>
            <a:r>
              <a:rPr lang="nl-NL" sz="2800" baseline="30000" dirty="0"/>
              <a:t> 23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ionen</a:t>
            </a:r>
            <a:endParaRPr lang="nl-NL" sz="2800" baseline="30000" dirty="0">
              <a:solidFill>
                <a:srgbClr val="FF0000"/>
              </a:solidFill>
            </a:endParaRP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23960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A7C17A-5F92-4371-81E1-D4E72376D534}"/>
              </a:ext>
            </a:extLst>
          </p:cNvPr>
          <p:cNvSpPr txBox="1"/>
          <p:nvPr/>
        </p:nvSpPr>
        <p:spPr>
          <a:xfrm>
            <a:off x="1188719" y="757646"/>
            <a:ext cx="5839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6,02214129 · 10</a:t>
            </a:r>
            <a:r>
              <a:rPr lang="nl-NL" sz="2800" baseline="30000" dirty="0"/>
              <a:t> 23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elektronen</a:t>
            </a:r>
            <a:endParaRPr lang="nl-NL" sz="2800" baseline="30000" dirty="0">
              <a:solidFill>
                <a:srgbClr val="FF0000"/>
              </a:solidFill>
            </a:endParaRP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05308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A7C17A-5F92-4371-81E1-D4E72376D534}"/>
              </a:ext>
            </a:extLst>
          </p:cNvPr>
          <p:cNvSpPr txBox="1"/>
          <p:nvPr/>
        </p:nvSpPr>
        <p:spPr>
          <a:xfrm>
            <a:off x="1188719" y="757646"/>
            <a:ext cx="5839098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 · 10</a:t>
            </a:r>
            <a:r>
              <a:rPr lang="nl-NL" sz="2800" baseline="30000" dirty="0"/>
              <a:t> 23</a:t>
            </a:r>
            <a:r>
              <a:rPr lang="nl-NL" sz="2800" dirty="0"/>
              <a:t> deeltjes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   </a:t>
            </a:r>
          </a:p>
          <a:p>
            <a:endParaRPr lang="nl-NL" sz="2800" baseline="30000" dirty="0"/>
          </a:p>
          <a:p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/>
              <a:t>    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07658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A7C17A-5F92-4371-81E1-D4E72376D534}"/>
              </a:ext>
            </a:extLst>
          </p:cNvPr>
          <p:cNvSpPr txBox="1"/>
          <p:nvPr/>
        </p:nvSpPr>
        <p:spPr>
          <a:xfrm>
            <a:off x="1188719" y="757646"/>
            <a:ext cx="5839098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 · 10</a:t>
            </a:r>
            <a:r>
              <a:rPr lang="nl-NL" sz="2800" baseline="30000" dirty="0"/>
              <a:t> 23</a:t>
            </a:r>
            <a:r>
              <a:rPr lang="nl-NL" sz="2800" dirty="0"/>
              <a:t> deeltjes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   1 dozijn = 12 deeltjes</a:t>
            </a:r>
          </a:p>
          <a:p>
            <a:endParaRPr lang="nl-NL" sz="2800" baseline="30000" dirty="0"/>
          </a:p>
          <a:p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/>
              <a:t>    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5265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1188720" y="757646"/>
            <a:ext cx="6191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Ee  </a:t>
            </a:r>
            <a:r>
              <a:rPr lang="nl-NL" sz="2800" dirty="0"/>
              <a:t>dozijn                  12 stuks</a:t>
            </a:r>
          </a:p>
          <a:p>
            <a:endParaRPr lang="nl-NL" sz="2800" dirty="0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2909D87D-23D0-5DF9-6A83-A34A30DD3450}"/>
              </a:ext>
            </a:extLst>
          </p:cNvPr>
          <p:cNvGrpSpPr/>
          <p:nvPr/>
        </p:nvGrpSpPr>
        <p:grpSpPr>
          <a:xfrm>
            <a:off x="2784643" y="2460170"/>
            <a:ext cx="4169353" cy="2564678"/>
            <a:chOff x="2784643" y="2460170"/>
            <a:chExt cx="4169353" cy="2564678"/>
          </a:xfrm>
        </p:grpSpPr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C3784A64-F37C-44DB-9152-A66DF053D976}"/>
                </a:ext>
              </a:extLst>
            </p:cNvPr>
            <p:cNvSpPr/>
            <p:nvPr/>
          </p:nvSpPr>
          <p:spPr>
            <a:xfrm>
              <a:off x="2788490" y="4515396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65999A73-34E1-4C95-8EBB-A27D4A85D950}"/>
                </a:ext>
              </a:extLst>
            </p:cNvPr>
            <p:cNvSpPr/>
            <p:nvPr/>
          </p:nvSpPr>
          <p:spPr>
            <a:xfrm>
              <a:off x="4006592" y="4515396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Ovaal 5">
              <a:extLst>
                <a:ext uri="{FF2B5EF4-FFF2-40B4-BE49-F238E27FC236}">
                  <a16:creationId xmlns:a16="http://schemas.microsoft.com/office/drawing/2014/main" id="{1B3F278B-43ED-43CE-A1E4-F1ECCA5ECC3D}"/>
                </a:ext>
              </a:extLst>
            </p:cNvPr>
            <p:cNvSpPr/>
            <p:nvPr/>
          </p:nvSpPr>
          <p:spPr>
            <a:xfrm>
              <a:off x="5224694" y="4515396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A53890AE-B811-4351-8792-A1F99C113147}"/>
                </a:ext>
              </a:extLst>
            </p:cNvPr>
            <p:cNvSpPr/>
            <p:nvPr/>
          </p:nvSpPr>
          <p:spPr>
            <a:xfrm>
              <a:off x="2784643" y="3492138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al 7">
              <a:extLst>
                <a:ext uri="{FF2B5EF4-FFF2-40B4-BE49-F238E27FC236}">
                  <a16:creationId xmlns:a16="http://schemas.microsoft.com/office/drawing/2014/main" id="{E3977601-EF60-420A-B9D2-393D167C5508}"/>
                </a:ext>
              </a:extLst>
            </p:cNvPr>
            <p:cNvSpPr/>
            <p:nvPr/>
          </p:nvSpPr>
          <p:spPr>
            <a:xfrm>
              <a:off x="6442796" y="4515396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>
              <a:extLst>
                <a:ext uri="{FF2B5EF4-FFF2-40B4-BE49-F238E27FC236}">
                  <a16:creationId xmlns:a16="http://schemas.microsoft.com/office/drawing/2014/main" id="{79DF6D29-5F17-442E-A2AE-E6334311F31E}"/>
                </a:ext>
              </a:extLst>
            </p:cNvPr>
            <p:cNvSpPr/>
            <p:nvPr/>
          </p:nvSpPr>
          <p:spPr>
            <a:xfrm>
              <a:off x="4006592" y="3520441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847ED34D-9D0E-48C0-9043-492E91C04B25}"/>
                </a:ext>
              </a:extLst>
            </p:cNvPr>
            <p:cNvSpPr/>
            <p:nvPr/>
          </p:nvSpPr>
          <p:spPr>
            <a:xfrm>
              <a:off x="5220847" y="3487783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1AED4CA1-B5DC-4FE9-A541-DD3A34DD8D40}"/>
                </a:ext>
              </a:extLst>
            </p:cNvPr>
            <p:cNvSpPr/>
            <p:nvPr/>
          </p:nvSpPr>
          <p:spPr>
            <a:xfrm>
              <a:off x="4006592" y="2471055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C5F9B786-1728-4888-B8FD-69B0CADC8C29}"/>
                </a:ext>
              </a:extLst>
            </p:cNvPr>
            <p:cNvSpPr/>
            <p:nvPr/>
          </p:nvSpPr>
          <p:spPr>
            <a:xfrm>
              <a:off x="6442796" y="3487783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6C1E079A-7262-4D6A-BCD9-0D4211E2E9DE}"/>
                </a:ext>
              </a:extLst>
            </p:cNvPr>
            <p:cNvSpPr/>
            <p:nvPr/>
          </p:nvSpPr>
          <p:spPr>
            <a:xfrm>
              <a:off x="2784643" y="2471055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6F22D90D-2C34-499D-98C3-60D44A67AD86}"/>
                </a:ext>
              </a:extLst>
            </p:cNvPr>
            <p:cNvSpPr/>
            <p:nvPr/>
          </p:nvSpPr>
          <p:spPr>
            <a:xfrm>
              <a:off x="5228541" y="2471055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31029DF3-3F87-483E-B076-12ACF89660E3}"/>
                </a:ext>
              </a:extLst>
            </p:cNvPr>
            <p:cNvSpPr/>
            <p:nvPr/>
          </p:nvSpPr>
          <p:spPr>
            <a:xfrm>
              <a:off x="6442796" y="2460170"/>
              <a:ext cx="511200" cy="5094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" name="Tekstvak 15">
            <a:extLst>
              <a:ext uri="{FF2B5EF4-FFF2-40B4-BE49-F238E27FC236}">
                <a16:creationId xmlns:a16="http://schemas.microsoft.com/office/drawing/2014/main" id="{F1DA8275-BFB9-4212-ACDC-248092971F2A}"/>
              </a:ext>
            </a:extLst>
          </p:cNvPr>
          <p:cNvSpPr txBox="1"/>
          <p:nvPr/>
        </p:nvSpPr>
        <p:spPr>
          <a:xfrm>
            <a:off x="1433430" y="7576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1225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B749B34-0F55-4E60-9087-C5C23BD1CFEE}"/>
              </a:ext>
            </a:extLst>
          </p:cNvPr>
          <p:cNvSpPr txBox="1"/>
          <p:nvPr/>
        </p:nvSpPr>
        <p:spPr>
          <a:xfrm>
            <a:off x="1155388" y="757646"/>
            <a:ext cx="67494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</a:p>
          <a:p>
            <a:r>
              <a:rPr lang="nl-NL" sz="400" dirty="0"/>
              <a:t>	</a:t>
            </a:r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r>
              <a:rPr lang="nl-NL" sz="400" dirty="0"/>
              <a:t>                      </a:t>
            </a:r>
            <a:endParaRPr lang="nl-NL" sz="2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CA70499-38EF-4DC3-9060-6E06016D6774}"/>
              </a:ext>
            </a:extLst>
          </p:cNvPr>
          <p:cNvSpPr txBox="1"/>
          <p:nvPr/>
        </p:nvSpPr>
        <p:spPr>
          <a:xfrm>
            <a:off x="1155389" y="757646"/>
            <a:ext cx="561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</a:t>
            </a:r>
            <a:r>
              <a:rPr lang="nl-N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13421 aluminiumatomen</a:t>
            </a:r>
            <a:endParaRPr lang="nl-NL" sz="28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719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B749B34-0F55-4E60-9087-C5C23BD1CFEE}"/>
              </a:ext>
            </a:extLst>
          </p:cNvPr>
          <p:cNvSpPr txBox="1"/>
          <p:nvPr/>
        </p:nvSpPr>
        <p:spPr>
          <a:xfrm>
            <a:off x="1155388" y="757646"/>
            <a:ext cx="6749471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</a:p>
          <a:p>
            <a:r>
              <a:rPr lang="nl-NL" sz="400" dirty="0"/>
              <a:t>	</a:t>
            </a:r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r>
              <a:rPr lang="nl-NL" sz="400" dirty="0"/>
              <a:t>                      </a:t>
            </a:r>
            <a:r>
              <a:rPr lang="nl-N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mol = 6,02 · 10</a:t>
            </a:r>
            <a:r>
              <a:rPr lang="nl-NL" sz="28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23</a:t>
            </a:r>
            <a:r>
              <a:rPr lang="nl-N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aluminiumatomen</a:t>
            </a:r>
          </a:p>
          <a:p>
            <a:endParaRPr lang="nl-NL" sz="2800" b="1" baseline="30000" dirty="0"/>
          </a:p>
          <a:p>
            <a:pPr>
              <a:tabLst>
                <a:tab pos="265113" algn="l"/>
              </a:tabLst>
            </a:pPr>
            <a:r>
              <a:rPr lang="nl-NL" sz="2800" b="1" dirty="0"/>
              <a:t>                                     </a:t>
            </a:r>
          </a:p>
          <a:p>
            <a:endParaRPr lang="nl-NL" sz="2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CA70499-38EF-4DC3-9060-6E06016D6774}"/>
              </a:ext>
            </a:extLst>
          </p:cNvPr>
          <p:cNvSpPr txBox="1"/>
          <p:nvPr/>
        </p:nvSpPr>
        <p:spPr>
          <a:xfrm>
            <a:off x="1155389" y="757646"/>
            <a:ext cx="561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</a:t>
            </a:r>
            <a:r>
              <a:rPr lang="nl-NL" sz="2800" b="1" dirty="0"/>
              <a:t>13421 aluminiumatomen</a:t>
            </a:r>
            <a:endParaRPr lang="nl-NL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28224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B749B34-0F55-4E60-9087-C5C23BD1CFEE}"/>
              </a:ext>
            </a:extLst>
          </p:cNvPr>
          <p:cNvSpPr txBox="1"/>
          <p:nvPr/>
        </p:nvSpPr>
        <p:spPr>
          <a:xfrm>
            <a:off x="1155388" y="757646"/>
            <a:ext cx="67494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</a:p>
          <a:p>
            <a:r>
              <a:rPr lang="nl-NL" sz="400" dirty="0"/>
              <a:t>	</a:t>
            </a:r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endParaRPr lang="nl-NL" sz="400" dirty="0"/>
          </a:p>
          <a:p>
            <a:r>
              <a:rPr lang="nl-NL" sz="400" dirty="0"/>
              <a:t>                      </a:t>
            </a:r>
            <a:r>
              <a:rPr lang="nl-NL" sz="2800" b="1" dirty="0"/>
              <a:t>1 mol = 6,02 · 10</a:t>
            </a:r>
            <a:r>
              <a:rPr lang="nl-NL" sz="2800" b="1" baseline="30000" dirty="0"/>
              <a:t> 23</a:t>
            </a:r>
            <a:r>
              <a:rPr lang="nl-NL" sz="2800" b="1" dirty="0"/>
              <a:t> aluminiumatomen                               </a:t>
            </a:r>
          </a:p>
          <a:p>
            <a:pPr>
              <a:tabLst>
                <a:tab pos="265113" algn="l"/>
              </a:tabLst>
            </a:pPr>
            <a:r>
              <a:rPr lang="nl-NL" sz="2800" b="1" dirty="0"/>
              <a:t>   </a:t>
            </a:r>
            <a:r>
              <a:rPr lang="nl-N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 triljoen keer zoveel</a:t>
            </a:r>
          </a:p>
          <a:p>
            <a:endParaRPr lang="nl-NL" sz="2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CA70499-38EF-4DC3-9060-6E06016D6774}"/>
              </a:ext>
            </a:extLst>
          </p:cNvPr>
          <p:cNvSpPr txBox="1"/>
          <p:nvPr/>
        </p:nvSpPr>
        <p:spPr>
          <a:xfrm>
            <a:off x="1155389" y="757646"/>
            <a:ext cx="561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</a:t>
            </a:r>
            <a:r>
              <a:rPr lang="nl-NL" sz="2800" b="1" dirty="0"/>
              <a:t>13421 aluminiumatomen</a:t>
            </a:r>
            <a:endParaRPr lang="nl-NL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19836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5392CB5-1C9D-4E2C-B3E6-1E381D4AA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885833"/>
            <a:ext cx="5887563" cy="36587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E6D0C69-4245-4C2B-BD26-4A8B303B39E0}"/>
              </a:ext>
            </a:extLst>
          </p:cNvPr>
          <p:cNvSpPr txBox="1"/>
          <p:nvPr/>
        </p:nvSpPr>
        <p:spPr>
          <a:xfrm>
            <a:off x="778521" y="757646"/>
            <a:ext cx="7844186" cy="4165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	aluminiumfolie</a:t>
            </a:r>
          </a:p>
          <a:p>
            <a:endParaRPr lang="nl-NL" sz="800" dirty="0"/>
          </a:p>
          <a:p>
            <a:pPr>
              <a:lnSpc>
                <a:spcPts val="2000"/>
              </a:lnSpc>
            </a:pPr>
            <a:r>
              <a:rPr lang="nl-NL" sz="2800" dirty="0"/>
              <a:t>	</a:t>
            </a:r>
            <a:r>
              <a:rPr lang="nl-NL" dirty="0"/>
              <a:t>15 </a:t>
            </a:r>
            <a:r>
              <a:rPr lang="el-GR" dirty="0"/>
              <a:t>μ</a:t>
            </a:r>
            <a:r>
              <a:rPr lang="nl-NL" dirty="0"/>
              <a:t>m dik   (0,015 mm)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pPr>
              <a:tabLst>
                <a:tab pos="182563" algn="l"/>
              </a:tabLst>
            </a:pPr>
            <a:r>
              <a:rPr lang="nl-NL" sz="2800" dirty="0"/>
              <a:t>   </a:t>
            </a:r>
          </a:p>
          <a:p>
            <a:pPr>
              <a:tabLst>
                <a:tab pos="182563" algn="l"/>
              </a:tabLst>
            </a:pPr>
            <a:r>
              <a:rPr lang="nl-NL" sz="1600" dirty="0"/>
              <a:t>	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72628"/>
      </p:ext>
    </p:extLst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5392CB5-1C9D-4E2C-B3E6-1E381D4AA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885833"/>
            <a:ext cx="5887563" cy="36587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E6D0C69-4245-4C2B-BD26-4A8B303B39E0}"/>
              </a:ext>
            </a:extLst>
          </p:cNvPr>
          <p:cNvSpPr txBox="1"/>
          <p:nvPr/>
        </p:nvSpPr>
        <p:spPr>
          <a:xfrm>
            <a:off x="778521" y="757646"/>
            <a:ext cx="8074922" cy="5642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	aluminiumfolie</a:t>
            </a:r>
          </a:p>
          <a:p>
            <a:endParaRPr lang="nl-NL" sz="800" dirty="0"/>
          </a:p>
          <a:p>
            <a:pPr>
              <a:lnSpc>
                <a:spcPts val="2000"/>
              </a:lnSpc>
            </a:pPr>
            <a:r>
              <a:rPr lang="nl-NL" sz="2800" dirty="0"/>
              <a:t>	</a:t>
            </a:r>
            <a:r>
              <a:rPr lang="nl-NL" dirty="0"/>
              <a:t>15 </a:t>
            </a:r>
            <a:r>
              <a:rPr lang="el-GR" dirty="0"/>
              <a:t>μ</a:t>
            </a:r>
            <a:r>
              <a:rPr lang="nl-NL" dirty="0"/>
              <a:t>m dik   (0,015 mm)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pPr>
              <a:tabLst>
                <a:tab pos="182563" algn="l"/>
              </a:tabLst>
            </a:pPr>
            <a:r>
              <a:rPr lang="nl-NL" sz="2800" dirty="0"/>
              <a:t>   </a:t>
            </a:r>
          </a:p>
          <a:p>
            <a:pPr>
              <a:tabLst>
                <a:tab pos="182563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		1 mol aluminiumatomen ≈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2 meter aluminiumfolie</a:t>
            </a:r>
          </a:p>
          <a:p>
            <a:pPr>
              <a:tabLst>
                <a:tab pos="182563" algn="l"/>
              </a:tabLst>
            </a:pP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182563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	</a:t>
            </a:r>
          </a:p>
          <a:p>
            <a:pPr>
              <a:tabLst>
                <a:tab pos="182563" algn="l"/>
              </a:tabLst>
            </a:pP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0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A930981-6953-41E9-910F-136181832E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6"/>
          <a:stretch/>
        </p:blipFill>
        <p:spPr>
          <a:xfrm>
            <a:off x="-156280" y="1428997"/>
            <a:ext cx="6307616" cy="486070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AAB14E9-6053-45E2-A2B6-19FCBAD861FF}"/>
              </a:ext>
            </a:extLst>
          </p:cNvPr>
          <p:cNvSpPr txBox="1"/>
          <p:nvPr/>
        </p:nvSpPr>
        <p:spPr>
          <a:xfrm>
            <a:off x="786214" y="401652"/>
            <a:ext cx="2853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Omrekenschema’s</a:t>
            </a:r>
          </a:p>
        </p:txBody>
      </p:sp>
    </p:spTree>
    <p:extLst>
      <p:ext uri="{BB962C8B-B14F-4D97-AF65-F5344CB8AC3E}">
        <p14:creationId xmlns:p14="http://schemas.microsoft.com/office/powerpoint/2010/main" val="92644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5392CB5-1C9D-4E2C-B3E6-1E381D4AA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885833"/>
            <a:ext cx="5887563" cy="36587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E6D0C69-4245-4C2B-BD26-4A8B303B39E0}"/>
              </a:ext>
            </a:extLst>
          </p:cNvPr>
          <p:cNvSpPr txBox="1"/>
          <p:nvPr/>
        </p:nvSpPr>
        <p:spPr>
          <a:xfrm>
            <a:off x="778520" y="757646"/>
            <a:ext cx="8365479" cy="5642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	aluminiumfolie</a:t>
            </a:r>
          </a:p>
          <a:p>
            <a:endParaRPr lang="nl-NL" sz="800" dirty="0"/>
          </a:p>
          <a:p>
            <a:pPr>
              <a:lnSpc>
                <a:spcPts val="2000"/>
              </a:lnSpc>
            </a:pPr>
            <a:r>
              <a:rPr lang="nl-NL" sz="2800" dirty="0"/>
              <a:t>	</a:t>
            </a:r>
            <a:r>
              <a:rPr lang="nl-NL" dirty="0"/>
              <a:t>15 </a:t>
            </a:r>
            <a:r>
              <a:rPr lang="el-GR" dirty="0"/>
              <a:t>μ</a:t>
            </a:r>
            <a:r>
              <a:rPr lang="nl-NL" dirty="0"/>
              <a:t>m dik   (0,015 mm)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pPr>
              <a:tabLst>
                <a:tab pos="182563" algn="l"/>
              </a:tabLst>
            </a:pPr>
            <a:r>
              <a:rPr lang="nl-NL" sz="2800" dirty="0"/>
              <a:t>   </a:t>
            </a:r>
          </a:p>
          <a:p>
            <a:pPr>
              <a:tabLst>
                <a:tab pos="182563" algn="l"/>
              </a:tabLst>
            </a:pPr>
            <a:r>
              <a:rPr lang="nl-NL" sz="2800" dirty="0"/>
              <a:t>		</a:t>
            </a:r>
            <a:r>
              <a:rPr lang="nl-NL" sz="2800" dirty="0">
                <a:solidFill>
                  <a:schemeClr val="bg1"/>
                </a:solidFill>
              </a:rPr>
              <a:t>1 mol aluminiumatomen ≈ 2 meter aluminiumfolie</a:t>
            </a:r>
          </a:p>
          <a:p>
            <a:pPr>
              <a:tabLst>
                <a:tab pos="182563" algn="l"/>
              </a:tabLst>
            </a:pPr>
            <a:endParaRPr lang="nl-NL" sz="2800" dirty="0">
              <a:solidFill>
                <a:schemeClr val="bg1"/>
              </a:solidFill>
            </a:endParaRPr>
          </a:p>
          <a:p>
            <a:pPr>
              <a:tabLst>
                <a:tab pos="182563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		Aluminiumfolie is 100.000 aluminiumatomen dik.</a:t>
            </a:r>
          </a:p>
          <a:p>
            <a:pPr>
              <a:tabLst>
                <a:tab pos="182563" algn="l"/>
              </a:tabLst>
            </a:pP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6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Afbeelding 36">
            <a:extLst>
              <a:ext uri="{FF2B5EF4-FFF2-40B4-BE49-F238E27FC236}">
                <a16:creationId xmlns:a16="http://schemas.microsoft.com/office/drawing/2014/main" id="{647315A7-EBE5-4040-B1AB-97ABFA1E7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863" y="2000250"/>
            <a:ext cx="1809750" cy="2857500"/>
          </a:xfrm>
          <a:prstGeom prst="rect">
            <a:avLst/>
          </a:prstGeom>
        </p:spPr>
      </p:pic>
      <p:sp>
        <p:nvSpPr>
          <p:cNvPr id="446" name="Tekstvak 445">
            <a:extLst>
              <a:ext uri="{FF2B5EF4-FFF2-40B4-BE49-F238E27FC236}">
                <a16:creationId xmlns:a16="http://schemas.microsoft.com/office/drawing/2014/main" id="{2EA340CF-4844-4CFB-AE45-5A558A23F423}"/>
              </a:ext>
            </a:extLst>
          </p:cNvPr>
          <p:cNvSpPr txBox="1"/>
          <p:nvPr/>
        </p:nvSpPr>
        <p:spPr>
          <a:xfrm>
            <a:off x="1188719" y="757646"/>
            <a:ext cx="8490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</a:t>
            </a:r>
            <a:r>
              <a:rPr lang="nl-NL" sz="2800" dirty="0">
                <a:solidFill>
                  <a:schemeClr val="bg1"/>
                </a:solidFill>
              </a:rPr>
              <a:t>1 mol </a:t>
            </a:r>
            <a:r>
              <a:rPr lang="nl-NL" sz="2800" dirty="0"/>
              <a:t>kip</a:t>
            </a:r>
            <a:r>
              <a:rPr lang="nl-NL" sz="2800" dirty="0">
                <a:solidFill>
                  <a:schemeClr val="bg1"/>
                </a:solidFill>
              </a:rPr>
              <a:t>pen:   10 maal de massa van de maan</a:t>
            </a:r>
          </a:p>
          <a:p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7763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roep 378">
            <a:extLst>
              <a:ext uri="{FF2B5EF4-FFF2-40B4-BE49-F238E27FC236}">
                <a16:creationId xmlns:a16="http://schemas.microsoft.com/office/drawing/2014/main" id="{D54E5886-902F-4458-8B43-C1EAAE7758A2}"/>
              </a:ext>
            </a:extLst>
          </p:cNvPr>
          <p:cNvGrpSpPr/>
          <p:nvPr/>
        </p:nvGrpSpPr>
        <p:grpSpPr>
          <a:xfrm>
            <a:off x="-531225" y="-122570"/>
            <a:ext cx="10235329" cy="1572713"/>
            <a:chOff x="-2412818" y="2000250"/>
            <a:chExt cx="13490982" cy="2857500"/>
          </a:xfrm>
        </p:grpSpPr>
        <p:grpSp>
          <p:nvGrpSpPr>
            <p:cNvPr id="380" name="Groep 379">
              <a:extLst>
                <a:ext uri="{FF2B5EF4-FFF2-40B4-BE49-F238E27FC236}">
                  <a16:creationId xmlns:a16="http://schemas.microsoft.com/office/drawing/2014/main" id="{4A51F135-8EDE-4496-B4E4-5B4652035BB2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421" name="Groep 420">
                <a:extLst>
                  <a:ext uri="{FF2B5EF4-FFF2-40B4-BE49-F238E27FC236}">
                    <a16:creationId xmlns:a16="http://schemas.microsoft.com/office/drawing/2014/main" id="{DB5FA99A-74BD-49EE-A7EE-C96C9F1C01B7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430" name="Afbeelding 429">
                  <a:extLst>
                    <a:ext uri="{FF2B5EF4-FFF2-40B4-BE49-F238E27FC236}">
                      <a16:creationId xmlns:a16="http://schemas.microsoft.com/office/drawing/2014/main" id="{4A409FF7-F22B-4B8E-A60C-B59C521FAF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31" name="Afbeelding 430">
                  <a:extLst>
                    <a:ext uri="{FF2B5EF4-FFF2-40B4-BE49-F238E27FC236}">
                      <a16:creationId xmlns:a16="http://schemas.microsoft.com/office/drawing/2014/main" id="{98286C41-6466-4E0E-9330-9CB09FEE99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32" name="Afbeelding 431">
                  <a:extLst>
                    <a:ext uri="{FF2B5EF4-FFF2-40B4-BE49-F238E27FC236}">
                      <a16:creationId xmlns:a16="http://schemas.microsoft.com/office/drawing/2014/main" id="{10C7FE28-1301-4B60-85D2-66C09D5DD3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422" name="Groep 421">
                <a:extLst>
                  <a:ext uri="{FF2B5EF4-FFF2-40B4-BE49-F238E27FC236}">
                    <a16:creationId xmlns:a16="http://schemas.microsoft.com/office/drawing/2014/main" id="{166F0580-B115-4DF3-B6A7-504B893303C5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427" name="Afbeelding 426">
                  <a:extLst>
                    <a:ext uri="{FF2B5EF4-FFF2-40B4-BE49-F238E27FC236}">
                      <a16:creationId xmlns:a16="http://schemas.microsoft.com/office/drawing/2014/main" id="{ED6D2162-8E1C-46CE-9BBA-BDC5E96EBF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8" name="Afbeelding 427">
                  <a:extLst>
                    <a:ext uri="{FF2B5EF4-FFF2-40B4-BE49-F238E27FC236}">
                      <a16:creationId xmlns:a16="http://schemas.microsoft.com/office/drawing/2014/main" id="{BB1A6520-80A3-462F-A2E4-65E41AE4D3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9" name="Afbeelding 428">
                  <a:extLst>
                    <a:ext uri="{FF2B5EF4-FFF2-40B4-BE49-F238E27FC236}">
                      <a16:creationId xmlns:a16="http://schemas.microsoft.com/office/drawing/2014/main" id="{99A91FE5-1F8F-432C-85AC-97E705BF75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423" name="Groep 422">
                <a:extLst>
                  <a:ext uri="{FF2B5EF4-FFF2-40B4-BE49-F238E27FC236}">
                    <a16:creationId xmlns:a16="http://schemas.microsoft.com/office/drawing/2014/main" id="{15A2A780-A6EA-4158-A5A0-E6C4146127B7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424" name="Afbeelding 423">
                  <a:extLst>
                    <a:ext uri="{FF2B5EF4-FFF2-40B4-BE49-F238E27FC236}">
                      <a16:creationId xmlns:a16="http://schemas.microsoft.com/office/drawing/2014/main" id="{FE53BF34-F5F7-4219-BA50-8904659F99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5" name="Afbeelding 424">
                  <a:extLst>
                    <a:ext uri="{FF2B5EF4-FFF2-40B4-BE49-F238E27FC236}">
                      <a16:creationId xmlns:a16="http://schemas.microsoft.com/office/drawing/2014/main" id="{E223793F-BB6D-430E-9F63-EDE81244909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6" name="Afbeelding 425">
                  <a:extLst>
                    <a:ext uri="{FF2B5EF4-FFF2-40B4-BE49-F238E27FC236}">
                      <a16:creationId xmlns:a16="http://schemas.microsoft.com/office/drawing/2014/main" id="{B795D281-A9BC-41AB-AEFF-7596F408B5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1" name="Groep 380">
              <a:extLst>
                <a:ext uri="{FF2B5EF4-FFF2-40B4-BE49-F238E27FC236}">
                  <a16:creationId xmlns:a16="http://schemas.microsoft.com/office/drawing/2014/main" id="{1F240944-565E-4D8D-B7E3-5864222BBB25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382" name="Groep 381">
                <a:extLst>
                  <a:ext uri="{FF2B5EF4-FFF2-40B4-BE49-F238E27FC236}">
                    <a16:creationId xmlns:a16="http://schemas.microsoft.com/office/drawing/2014/main" id="{9FA101B5-8563-4091-B36C-9E5F8130FCF7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409" name="Groep 408">
                  <a:extLst>
                    <a:ext uri="{FF2B5EF4-FFF2-40B4-BE49-F238E27FC236}">
                      <a16:creationId xmlns:a16="http://schemas.microsoft.com/office/drawing/2014/main" id="{A2CD5B27-44A8-4F6A-9554-A185028598C9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8" name="Afbeelding 417">
                    <a:extLst>
                      <a:ext uri="{FF2B5EF4-FFF2-40B4-BE49-F238E27FC236}">
                        <a16:creationId xmlns:a16="http://schemas.microsoft.com/office/drawing/2014/main" id="{B8C40B17-0F1A-4BD6-B73E-24268D3B2F4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9" name="Afbeelding 418">
                    <a:extLst>
                      <a:ext uri="{FF2B5EF4-FFF2-40B4-BE49-F238E27FC236}">
                        <a16:creationId xmlns:a16="http://schemas.microsoft.com/office/drawing/2014/main" id="{952304AC-1D0A-48AF-BCF9-F396611C25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20" name="Afbeelding 419">
                    <a:extLst>
                      <a:ext uri="{FF2B5EF4-FFF2-40B4-BE49-F238E27FC236}">
                        <a16:creationId xmlns:a16="http://schemas.microsoft.com/office/drawing/2014/main" id="{D2BA95DC-9342-4475-AE56-78F207ED5C5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10" name="Groep 409">
                  <a:extLst>
                    <a:ext uri="{FF2B5EF4-FFF2-40B4-BE49-F238E27FC236}">
                      <a16:creationId xmlns:a16="http://schemas.microsoft.com/office/drawing/2014/main" id="{FB0814D7-7254-4671-A24A-440ED23C3BCB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5" name="Afbeelding 414">
                    <a:extLst>
                      <a:ext uri="{FF2B5EF4-FFF2-40B4-BE49-F238E27FC236}">
                        <a16:creationId xmlns:a16="http://schemas.microsoft.com/office/drawing/2014/main" id="{0F085155-D072-4473-AA0F-73677164E54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6" name="Afbeelding 415">
                    <a:extLst>
                      <a:ext uri="{FF2B5EF4-FFF2-40B4-BE49-F238E27FC236}">
                        <a16:creationId xmlns:a16="http://schemas.microsoft.com/office/drawing/2014/main" id="{5FA51546-9925-4AEF-81B0-B81E2C07E9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7" name="Afbeelding 416">
                    <a:extLst>
                      <a:ext uri="{FF2B5EF4-FFF2-40B4-BE49-F238E27FC236}">
                        <a16:creationId xmlns:a16="http://schemas.microsoft.com/office/drawing/2014/main" id="{9D5128D8-9E97-4750-A28C-6A9B4DCCCC0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11" name="Groep 410">
                  <a:extLst>
                    <a:ext uri="{FF2B5EF4-FFF2-40B4-BE49-F238E27FC236}">
                      <a16:creationId xmlns:a16="http://schemas.microsoft.com/office/drawing/2014/main" id="{D97840C6-FC50-45D8-AAB8-C89670CDF74E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2" name="Afbeelding 411">
                    <a:extLst>
                      <a:ext uri="{FF2B5EF4-FFF2-40B4-BE49-F238E27FC236}">
                        <a16:creationId xmlns:a16="http://schemas.microsoft.com/office/drawing/2014/main" id="{BAEF38C5-8D28-421D-ACDE-94F169F9F26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3" name="Afbeelding 412">
                    <a:extLst>
                      <a:ext uri="{FF2B5EF4-FFF2-40B4-BE49-F238E27FC236}">
                        <a16:creationId xmlns:a16="http://schemas.microsoft.com/office/drawing/2014/main" id="{51F7096C-14DB-45B3-929C-35489C9B4CE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4" name="Afbeelding 413">
                    <a:extLst>
                      <a:ext uri="{FF2B5EF4-FFF2-40B4-BE49-F238E27FC236}">
                        <a16:creationId xmlns:a16="http://schemas.microsoft.com/office/drawing/2014/main" id="{6616C633-19BA-4199-ABC9-4C0A55C23E4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83" name="Groep 382">
                <a:extLst>
                  <a:ext uri="{FF2B5EF4-FFF2-40B4-BE49-F238E27FC236}">
                    <a16:creationId xmlns:a16="http://schemas.microsoft.com/office/drawing/2014/main" id="{F7E246A7-AA43-43C9-A613-FA911B6D9920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97" name="Groep 396">
                  <a:extLst>
                    <a:ext uri="{FF2B5EF4-FFF2-40B4-BE49-F238E27FC236}">
                      <a16:creationId xmlns:a16="http://schemas.microsoft.com/office/drawing/2014/main" id="{6CA304B6-E0D4-499A-BBA7-66BA089FF929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06" name="Afbeelding 405">
                    <a:extLst>
                      <a:ext uri="{FF2B5EF4-FFF2-40B4-BE49-F238E27FC236}">
                        <a16:creationId xmlns:a16="http://schemas.microsoft.com/office/drawing/2014/main" id="{655BD1AB-5584-46F4-9EFD-EB75C6B673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7" name="Afbeelding 406">
                    <a:extLst>
                      <a:ext uri="{FF2B5EF4-FFF2-40B4-BE49-F238E27FC236}">
                        <a16:creationId xmlns:a16="http://schemas.microsoft.com/office/drawing/2014/main" id="{3641EFE1-2A7C-4979-AC95-8718EAC12F6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8" name="Afbeelding 407">
                    <a:extLst>
                      <a:ext uri="{FF2B5EF4-FFF2-40B4-BE49-F238E27FC236}">
                        <a16:creationId xmlns:a16="http://schemas.microsoft.com/office/drawing/2014/main" id="{8DD58C94-58F8-4AB2-B1E5-C83B49AE0F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98" name="Groep 397">
                  <a:extLst>
                    <a:ext uri="{FF2B5EF4-FFF2-40B4-BE49-F238E27FC236}">
                      <a16:creationId xmlns:a16="http://schemas.microsoft.com/office/drawing/2014/main" id="{4FD9A532-52B6-4B53-A277-8703F59A6BB9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03" name="Afbeelding 402">
                    <a:extLst>
                      <a:ext uri="{FF2B5EF4-FFF2-40B4-BE49-F238E27FC236}">
                        <a16:creationId xmlns:a16="http://schemas.microsoft.com/office/drawing/2014/main" id="{2487E02E-9AFF-4471-9B6E-35C3F2EB6A0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4" name="Afbeelding 403">
                    <a:extLst>
                      <a:ext uri="{FF2B5EF4-FFF2-40B4-BE49-F238E27FC236}">
                        <a16:creationId xmlns:a16="http://schemas.microsoft.com/office/drawing/2014/main" id="{62C47CD7-6C2B-4979-BFDB-F7284037A1F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5" name="Afbeelding 404">
                    <a:extLst>
                      <a:ext uri="{FF2B5EF4-FFF2-40B4-BE49-F238E27FC236}">
                        <a16:creationId xmlns:a16="http://schemas.microsoft.com/office/drawing/2014/main" id="{F65BFD12-B4B6-4A06-9D81-8DCE3071792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99" name="Groep 398">
                  <a:extLst>
                    <a:ext uri="{FF2B5EF4-FFF2-40B4-BE49-F238E27FC236}">
                      <a16:creationId xmlns:a16="http://schemas.microsoft.com/office/drawing/2014/main" id="{3352B99E-1C8F-48C1-A3CE-3367C3C7BEAA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00" name="Afbeelding 399">
                    <a:extLst>
                      <a:ext uri="{FF2B5EF4-FFF2-40B4-BE49-F238E27FC236}">
                        <a16:creationId xmlns:a16="http://schemas.microsoft.com/office/drawing/2014/main" id="{C8DF3BD1-0915-4CF4-B2B2-82C0F75D665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1" name="Afbeelding 400">
                    <a:extLst>
                      <a:ext uri="{FF2B5EF4-FFF2-40B4-BE49-F238E27FC236}">
                        <a16:creationId xmlns:a16="http://schemas.microsoft.com/office/drawing/2014/main" id="{549889FB-5265-45FD-AD06-93A4198A4B8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2" name="Afbeelding 401">
                    <a:extLst>
                      <a:ext uri="{FF2B5EF4-FFF2-40B4-BE49-F238E27FC236}">
                        <a16:creationId xmlns:a16="http://schemas.microsoft.com/office/drawing/2014/main" id="{CAD38E69-E9A4-42DA-A812-B20D9C7222F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84" name="Groep 383">
                <a:extLst>
                  <a:ext uri="{FF2B5EF4-FFF2-40B4-BE49-F238E27FC236}">
                    <a16:creationId xmlns:a16="http://schemas.microsoft.com/office/drawing/2014/main" id="{162B9498-E94F-4C51-BEBB-188C1B60C988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85" name="Groep 384">
                  <a:extLst>
                    <a:ext uri="{FF2B5EF4-FFF2-40B4-BE49-F238E27FC236}">
                      <a16:creationId xmlns:a16="http://schemas.microsoft.com/office/drawing/2014/main" id="{12F5A101-009E-4D0F-836E-6FF6A059ACC5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94" name="Afbeelding 393">
                    <a:extLst>
                      <a:ext uri="{FF2B5EF4-FFF2-40B4-BE49-F238E27FC236}">
                        <a16:creationId xmlns:a16="http://schemas.microsoft.com/office/drawing/2014/main" id="{ECDDE8C8-D3D0-4280-BF5B-C7298D3314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5" name="Afbeelding 394">
                    <a:extLst>
                      <a:ext uri="{FF2B5EF4-FFF2-40B4-BE49-F238E27FC236}">
                        <a16:creationId xmlns:a16="http://schemas.microsoft.com/office/drawing/2014/main" id="{3ECD2EAC-4A07-4E9D-933E-D617229E023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6" name="Afbeelding 395">
                    <a:extLst>
                      <a:ext uri="{FF2B5EF4-FFF2-40B4-BE49-F238E27FC236}">
                        <a16:creationId xmlns:a16="http://schemas.microsoft.com/office/drawing/2014/main" id="{FBF6E89B-3B0A-4ED8-A39B-008CA684F7C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6" name="Groep 385">
                  <a:extLst>
                    <a:ext uri="{FF2B5EF4-FFF2-40B4-BE49-F238E27FC236}">
                      <a16:creationId xmlns:a16="http://schemas.microsoft.com/office/drawing/2014/main" id="{94C44BA4-83DB-45E9-8C4B-1FE99AAD5710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91" name="Afbeelding 390">
                    <a:extLst>
                      <a:ext uri="{FF2B5EF4-FFF2-40B4-BE49-F238E27FC236}">
                        <a16:creationId xmlns:a16="http://schemas.microsoft.com/office/drawing/2014/main" id="{BA64DD47-F5C3-4ADD-A24C-90B3AB62D99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2" name="Afbeelding 391">
                    <a:extLst>
                      <a:ext uri="{FF2B5EF4-FFF2-40B4-BE49-F238E27FC236}">
                        <a16:creationId xmlns:a16="http://schemas.microsoft.com/office/drawing/2014/main" id="{D0C552F1-058A-459E-95D0-161288B78DF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3" name="Afbeelding 392">
                    <a:extLst>
                      <a:ext uri="{FF2B5EF4-FFF2-40B4-BE49-F238E27FC236}">
                        <a16:creationId xmlns:a16="http://schemas.microsoft.com/office/drawing/2014/main" id="{8B96E675-C4C1-4315-823D-D88537CEFA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7" name="Groep 386">
                  <a:extLst>
                    <a:ext uri="{FF2B5EF4-FFF2-40B4-BE49-F238E27FC236}">
                      <a16:creationId xmlns:a16="http://schemas.microsoft.com/office/drawing/2014/main" id="{977390CD-C34E-4386-8D6E-AE55126C8687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88" name="Afbeelding 387">
                    <a:extLst>
                      <a:ext uri="{FF2B5EF4-FFF2-40B4-BE49-F238E27FC236}">
                        <a16:creationId xmlns:a16="http://schemas.microsoft.com/office/drawing/2014/main" id="{93F05554-953F-4305-91C6-12471C4AC6E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89" name="Afbeelding 388">
                    <a:extLst>
                      <a:ext uri="{FF2B5EF4-FFF2-40B4-BE49-F238E27FC236}">
                        <a16:creationId xmlns:a16="http://schemas.microsoft.com/office/drawing/2014/main" id="{F2B36E0A-218D-4937-BC58-C9D327BBD4E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0" name="Afbeelding 389">
                    <a:extLst>
                      <a:ext uri="{FF2B5EF4-FFF2-40B4-BE49-F238E27FC236}">
                        <a16:creationId xmlns:a16="http://schemas.microsoft.com/office/drawing/2014/main" id="{1AFC251B-0959-490D-9617-B75F5490F01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325" name="Groep 324">
            <a:extLst>
              <a:ext uri="{FF2B5EF4-FFF2-40B4-BE49-F238E27FC236}">
                <a16:creationId xmlns:a16="http://schemas.microsoft.com/office/drawing/2014/main" id="{F61C7863-0C52-495D-863F-1758F23677B7}"/>
              </a:ext>
            </a:extLst>
          </p:cNvPr>
          <p:cNvGrpSpPr/>
          <p:nvPr/>
        </p:nvGrpSpPr>
        <p:grpSpPr>
          <a:xfrm>
            <a:off x="-572088" y="102764"/>
            <a:ext cx="10235329" cy="1572713"/>
            <a:chOff x="-2412818" y="2000250"/>
            <a:chExt cx="13490982" cy="2857500"/>
          </a:xfrm>
        </p:grpSpPr>
        <p:grpSp>
          <p:nvGrpSpPr>
            <p:cNvPr id="326" name="Groep 325">
              <a:extLst>
                <a:ext uri="{FF2B5EF4-FFF2-40B4-BE49-F238E27FC236}">
                  <a16:creationId xmlns:a16="http://schemas.microsoft.com/office/drawing/2014/main" id="{00CE2288-2C1E-44F8-AC01-2E1D6510D6A4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367" name="Groep 366">
                <a:extLst>
                  <a:ext uri="{FF2B5EF4-FFF2-40B4-BE49-F238E27FC236}">
                    <a16:creationId xmlns:a16="http://schemas.microsoft.com/office/drawing/2014/main" id="{654D33AE-BA86-4E4C-8FEE-A62962628F39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76" name="Afbeelding 375">
                  <a:extLst>
                    <a:ext uri="{FF2B5EF4-FFF2-40B4-BE49-F238E27FC236}">
                      <a16:creationId xmlns:a16="http://schemas.microsoft.com/office/drawing/2014/main" id="{A0A656E0-CB83-4B8F-B0C5-6A62AFD331B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7" name="Afbeelding 376">
                  <a:extLst>
                    <a:ext uri="{FF2B5EF4-FFF2-40B4-BE49-F238E27FC236}">
                      <a16:creationId xmlns:a16="http://schemas.microsoft.com/office/drawing/2014/main" id="{5303937A-2FA0-41EE-B127-29DBBDAF44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8" name="Afbeelding 377">
                  <a:extLst>
                    <a:ext uri="{FF2B5EF4-FFF2-40B4-BE49-F238E27FC236}">
                      <a16:creationId xmlns:a16="http://schemas.microsoft.com/office/drawing/2014/main" id="{D31C474C-9E16-4DEC-8871-BBA01FA5AA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68" name="Groep 367">
                <a:extLst>
                  <a:ext uri="{FF2B5EF4-FFF2-40B4-BE49-F238E27FC236}">
                    <a16:creationId xmlns:a16="http://schemas.microsoft.com/office/drawing/2014/main" id="{31A39B43-45E2-42A7-A411-B2778710EEBA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73" name="Afbeelding 372">
                  <a:extLst>
                    <a:ext uri="{FF2B5EF4-FFF2-40B4-BE49-F238E27FC236}">
                      <a16:creationId xmlns:a16="http://schemas.microsoft.com/office/drawing/2014/main" id="{CA232EE6-F328-4D1B-8A9F-4AEACE36A6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4" name="Afbeelding 373">
                  <a:extLst>
                    <a:ext uri="{FF2B5EF4-FFF2-40B4-BE49-F238E27FC236}">
                      <a16:creationId xmlns:a16="http://schemas.microsoft.com/office/drawing/2014/main" id="{5765BA95-678E-4E57-B245-39148AB995F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5" name="Afbeelding 374">
                  <a:extLst>
                    <a:ext uri="{FF2B5EF4-FFF2-40B4-BE49-F238E27FC236}">
                      <a16:creationId xmlns:a16="http://schemas.microsoft.com/office/drawing/2014/main" id="{13BBB563-12A9-420F-9663-E7C0944597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69" name="Groep 368">
                <a:extLst>
                  <a:ext uri="{FF2B5EF4-FFF2-40B4-BE49-F238E27FC236}">
                    <a16:creationId xmlns:a16="http://schemas.microsoft.com/office/drawing/2014/main" id="{75A8FFDC-BC8B-4D02-BBF4-A824309C89AF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70" name="Afbeelding 369">
                  <a:extLst>
                    <a:ext uri="{FF2B5EF4-FFF2-40B4-BE49-F238E27FC236}">
                      <a16:creationId xmlns:a16="http://schemas.microsoft.com/office/drawing/2014/main" id="{E192C6F4-69FF-48CE-9031-2BA00ED4E8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1" name="Afbeelding 370">
                  <a:extLst>
                    <a:ext uri="{FF2B5EF4-FFF2-40B4-BE49-F238E27FC236}">
                      <a16:creationId xmlns:a16="http://schemas.microsoft.com/office/drawing/2014/main" id="{D29B7890-FD16-4F1F-A93B-FDE2EAA2D8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2" name="Afbeelding 371">
                  <a:extLst>
                    <a:ext uri="{FF2B5EF4-FFF2-40B4-BE49-F238E27FC236}">
                      <a16:creationId xmlns:a16="http://schemas.microsoft.com/office/drawing/2014/main" id="{0232F5A9-920E-4AF2-9C8E-8CFBBB368A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27" name="Groep 326">
              <a:extLst>
                <a:ext uri="{FF2B5EF4-FFF2-40B4-BE49-F238E27FC236}">
                  <a16:creationId xmlns:a16="http://schemas.microsoft.com/office/drawing/2014/main" id="{8C547F15-B685-4D9A-983B-DB4E5BCC9E8C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328" name="Groep 327">
                <a:extLst>
                  <a:ext uri="{FF2B5EF4-FFF2-40B4-BE49-F238E27FC236}">
                    <a16:creationId xmlns:a16="http://schemas.microsoft.com/office/drawing/2014/main" id="{4F498101-4923-427C-B6E3-F496F4191543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55" name="Groep 354">
                  <a:extLst>
                    <a:ext uri="{FF2B5EF4-FFF2-40B4-BE49-F238E27FC236}">
                      <a16:creationId xmlns:a16="http://schemas.microsoft.com/office/drawing/2014/main" id="{FF39DAC7-31F9-45DD-97D5-28F3E0FD3E16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64" name="Afbeelding 363">
                    <a:extLst>
                      <a:ext uri="{FF2B5EF4-FFF2-40B4-BE49-F238E27FC236}">
                        <a16:creationId xmlns:a16="http://schemas.microsoft.com/office/drawing/2014/main" id="{D5482F88-2547-473B-B94C-8171C3BB749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5" name="Afbeelding 364">
                    <a:extLst>
                      <a:ext uri="{FF2B5EF4-FFF2-40B4-BE49-F238E27FC236}">
                        <a16:creationId xmlns:a16="http://schemas.microsoft.com/office/drawing/2014/main" id="{79F01272-4670-4763-9854-36B7600EBD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6" name="Afbeelding 365">
                    <a:extLst>
                      <a:ext uri="{FF2B5EF4-FFF2-40B4-BE49-F238E27FC236}">
                        <a16:creationId xmlns:a16="http://schemas.microsoft.com/office/drawing/2014/main" id="{C7035D49-00EE-446A-9E0A-5C0C3A00104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56" name="Groep 355">
                  <a:extLst>
                    <a:ext uri="{FF2B5EF4-FFF2-40B4-BE49-F238E27FC236}">
                      <a16:creationId xmlns:a16="http://schemas.microsoft.com/office/drawing/2014/main" id="{D4801300-3209-4762-85AE-C4EA8ED7810F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61" name="Afbeelding 360">
                    <a:extLst>
                      <a:ext uri="{FF2B5EF4-FFF2-40B4-BE49-F238E27FC236}">
                        <a16:creationId xmlns:a16="http://schemas.microsoft.com/office/drawing/2014/main" id="{E7531962-9E8D-485E-B983-2C961FB30D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2" name="Afbeelding 361">
                    <a:extLst>
                      <a:ext uri="{FF2B5EF4-FFF2-40B4-BE49-F238E27FC236}">
                        <a16:creationId xmlns:a16="http://schemas.microsoft.com/office/drawing/2014/main" id="{9F0EE577-2DCC-4E0F-817E-54BF9BA673F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3" name="Afbeelding 362">
                    <a:extLst>
                      <a:ext uri="{FF2B5EF4-FFF2-40B4-BE49-F238E27FC236}">
                        <a16:creationId xmlns:a16="http://schemas.microsoft.com/office/drawing/2014/main" id="{C3C97FAE-FD67-40BF-9328-1E01D43CF98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57" name="Groep 356">
                  <a:extLst>
                    <a:ext uri="{FF2B5EF4-FFF2-40B4-BE49-F238E27FC236}">
                      <a16:creationId xmlns:a16="http://schemas.microsoft.com/office/drawing/2014/main" id="{7D2C891C-B984-4CE2-9DA0-D54044FC9064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58" name="Afbeelding 357">
                    <a:extLst>
                      <a:ext uri="{FF2B5EF4-FFF2-40B4-BE49-F238E27FC236}">
                        <a16:creationId xmlns:a16="http://schemas.microsoft.com/office/drawing/2014/main" id="{FEA88C17-C276-4BF0-AE67-667A7F1D408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9" name="Afbeelding 358">
                    <a:extLst>
                      <a:ext uri="{FF2B5EF4-FFF2-40B4-BE49-F238E27FC236}">
                        <a16:creationId xmlns:a16="http://schemas.microsoft.com/office/drawing/2014/main" id="{8983D97D-6B6D-42C8-B4FD-A354E005329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0" name="Afbeelding 359">
                    <a:extLst>
                      <a:ext uri="{FF2B5EF4-FFF2-40B4-BE49-F238E27FC236}">
                        <a16:creationId xmlns:a16="http://schemas.microsoft.com/office/drawing/2014/main" id="{D67AA06B-8830-4C50-8A53-A1701591430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29" name="Groep 328">
                <a:extLst>
                  <a:ext uri="{FF2B5EF4-FFF2-40B4-BE49-F238E27FC236}">
                    <a16:creationId xmlns:a16="http://schemas.microsoft.com/office/drawing/2014/main" id="{97465D4C-E086-46BE-B6F3-DDFEC1F247A9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43" name="Groep 342">
                  <a:extLst>
                    <a:ext uri="{FF2B5EF4-FFF2-40B4-BE49-F238E27FC236}">
                      <a16:creationId xmlns:a16="http://schemas.microsoft.com/office/drawing/2014/main" id="{76270B94-CC77-4022-A964-640410278768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52" name="Afbeelding 351">
                    <a:extLst>
                      <a:ext uri="{FF2B5EF4-FFF2-40B4-BE49-F238E27FC236}">
                        <a16:creationId xmlns:a16="http://schemas.microsoft.com/office/drawing/2014/main" id="{97C3A3AE-C648-40CA-9196-5E8A8B0535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3" name="Afbeelding 352">
                    <a:extLst>
                      <a:ext uri="{FF2B5EF4-FFF2-40B4-BE49-F238E27FC236}">
                        <a16:creationId xmlns:a16="http://schemas.microsoft.com/office/drawing/2014/main" id="{104A8C0D-BF48-4F64-A390-D31A1E42FC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4" name="Afbeelding 353">
                    <a:extLst>
                      <a:ext uri="{FF2B5EF4-FFF2-40B4-BE49-F238E27FC236}">
                        <a16:creationId xmlns:a16="http://schemas.microsoft.com/office/drawing/2014/main" id="{9E5CE85D-ED78-4165-B991-AF55385EC0C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44" name="Groep 343">
                  <a:extLst>
                    <a:ext uri="{FF2B5EF4-FFF2-40B4-BE49-F238E27FC236}">
                      <a16:creationId xmlns:a16="http://schemas.microsoft.com/office/drawing/2014/main" id="{8AB71010-2A57-4C3B-8CA6-D02EAD7E0040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49" name="Afbeelding 348">
                    <a:extLst>
                      <a:ext uri="{FF2B5EF4-FFF2-40B4-BE49-F238E27FC236}">
                        <a16:creationId xmlns:a16="http://schemas.microsoft.com/office/drawing/2014/main" id="{17E976DD-E2E2-4130-AA1C-FFD4E4B3B29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0" name="Afbeelding 349">
                    <a:extLst>
                      <a:ext uri="{FF2B5EF4-FFF2-40B4-BE49-F238E27FC236}">
                        <a16:creationId xmlns:a16="http://schemas.microsoft.com/office/drawing/2014/main" id="{34E01A99-3137-4C74-84AE-A23A9E34063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1" name="Afbeelding 350">
                    <a:extLst>
                      <a:ext uri="{FF2B5EF4-FFF2-40B4-BE49-F238E27FC236}">
                        <a16:creationId xmlns:a16="http://schemas.microsoft.com/office/drawing/2014/main" id="{469A8B28-3650-4EA2-BE7A-32D1DE9AB07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45" name="Groep 344">
                  <a:extLst>
                    <a:ext uri="{FF2B5EF4-FFF2-40B4-BE49-F238E27FC236}">
                      <a16:creationId xmlns:a16="http://schemas.microsoft.com/office/drawing/2014/main" id="{E79DC8C8-F5E7-4371-A62A-94F1CDDD18EA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46" name="Afbeelding 345">
                    <a:extLst>
                      <a:ext uri="{FF2B5EF4-FFF2-40B4-BE49-F238E27FC236}">
                        <a16:creationId xmlns:a16="http://schemas.microsoft.com/office/drawing/2014/main" id="{3204C908-99F6-45A9-BD32-0F356ED0AE2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7" name="Afbeelding 346">
                    <a:extLst>
                      <a:ext uri="{FF2B5EF4-FFF2-40B4-BE49-F238E27FC236}">
                        <a16:creationId xmlns:a16="http://schemas.microsoft.com/office/drawing/2014/main" id="{AC46958E-529C-4F6D-B088-02BB401FED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8" name="Afbeelding 347">
                    <a:extLst>
                      <a:ext uri="{FF2B5EF4-FFF2-40B4-BE49-F238E27FC236}">
                        <a16:creationId xmlns:a16="http://schemas.microsoft.com/office/drawing/2014/main" id="{A43F57E9-E852-45D2-ACEA-1785D9C2451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30" name="Groep 329">
                <a:extLst>
                  <a:ext uri="{FF2B5EF4-FFF2-40B4-BE49-F238E27FC236}">
                    <a16:creationId xmlns:a16="http://schemas.microsoft.com/office/drawing/2014/main" id="{A22A9E53-8519-4723-BA03-C22998FD4906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31" name="Groep 330">
                  <a:extLst>
                    <a:ext uri="{FF2B5EF4-FFF2-40B4-BE49-F238E27FC236}">
                      <a16:creationId xmlns:a16="http://schemas.microsoft.com/office/drawing/2014/main" id="{0CA865B5-7C36-441A-B082-6775A21A52D5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40" name="Afbeelding 339">
                    <a:extLst>
                      <a:ext uri="{FF2B5EF4-FFF2-40B4-BE49-F238E27FC236}">
                        <a16:creationId xmlns:a16="http://schemas.microsoft.com/office/drawing/2014/main" id="{91B59927-E121-445E-86E2-55E9B0261E6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1" name="Afbeelding 340">
                    <a:extLst>
                      <a:ext uri="{FF2B5EF4-FFF2-40B4-BE49-F238E27FC236}">
                        <a16:creationId xmlns:a16="http://schemas.microsoft.com/office/drawing/2014/main" id="{8EA7EE8B-CF2E-4A1A-8522-C153EE59FC4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2" name="Afbeelding 341">
                    <a:extLst>
                      <a:ext uri="{FF2B5EF4-FFF2-40B4-BE49-F238E27FC236}">
                        <a16:creationId xmlns:a16="http://schemas.microsoft.com/office/drawing/2014/main" id="{CE72B681-A499-4265-9FCB-4C1A250C4BE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2" name="Groep 331">
                  <a:extLst>
                    <a:ext uri="{FF2B5EF4-FFF2-40B4-BE49-F238E27FC236}">
                      <a16:creationId xmlns:a16="http://schemas.microsoft.com/office/drawing/2014/main" id="{1F5DA713-F865-4F9F-8EC3-D0AC02070395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37" name="Afbeelding 336">
                    <a:extLst>
                      <a:ext uri="{FF2B5EF4-FFF2-40B4-BE49-F238E27FC236}">
                        <a16:creationId xmlns:a16="http://schemas.microsoft.com/office/drawing/2014/main" id="{CF0F9465-55A5-4F73-ADB4-160614B2012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8" name="Afbeelding 337">
                    <a:extLst>
                      <a:ext uri="{FF2B5EF4-FFF2-40B4-BE49-F238E27FC236}">
                        <a16:creationId xmlns:a16="http://schemas.microsoft.com/office/drawing/2014/main" id="{90774250-C13C-4255-979D-D7C66DF599B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9" name="Afbeelding 338">
                    <a:extLst>
                      <a:ext uri="{FF2B5EF4-FFF2-40B4-BE49-F238E27FC236}">
                        <a16:creationId xmlns:a16="http://schemas.microsoft.com/office/drawing/2014/main" id="{D091D89C-C383-4FDB-8919-F3623AC4E58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3" name="Groep 332">
                  <a:extLst>
                    <a:ext uri="{FF2B5EF4-FFF2-40B4-BE49-F238E27FC236}">
                      <a16:creationId xmlns:a16="http://schemas.microsoft.com/office/drawing/2014/main" id="{E2194BEB-704C-4F0B-8574-086FFB274B1D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34" name="Afbeelding 333">
                    <a:extLst>
                      <a:ext uri="{FF2B5EF4-FFF2-40B4-BE49-F238E27FC236}">
                        <a16:creationId xmlns:a16="http://schemas.microsoft.com/office/drawing/2014/main" id="{A71EC122-E57B-47ED-8D69-0C5C8E8BE6C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5" name="Afbeelding 334">
                    <a:extLst>
                      <a:ext uri="{FF2B5EF4-FFF2-40B4-BE49-F238E27FC236}">
                        <a16:creationId xmlns:a16="http://schemas.microsoft.com/office/drawing/2014/main" id="{C9838EB7-B0B5-4A4B-905A-DC035A26548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6" name="Afbeelding 335">
                    <a:extLst>
                      <a:ext uri="{FF2B5EF4-FFF2-40B4-BE49-F238E27FC236}">
                        <a16:creationId xmlns:a16="http://schemas.microsoft.com/office/drawing/2014/main" id="{FCD172FF-7EB3-4178-9FD5-B28C3B1A617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271" name="Groep 270">
            <a:extLst>
              <a:ext uri="{FF2B5EF4-FFF2-40B4-BE49-F238E27FC236}">
                <a16:creationId xmlns:a16="http://schemas.microsoft.com/office/drawing/2014/main" id="{1039AE8F-F47D-438E-8BA6-7545302B59BA}"/>
              </a:ext>
            </a:extLst>
          </p:cNvPr>
          <p:cNvGrpSpPr/>
          <p:nvPr/>
        </p:nvGrpSpPr>
        <p:grpSpPr>
          <a:xfrm>
            <a:off x="-531225" y="392129"/>
            <a:ext cx="10235329" cy="1572713"/>
            <a:chOff x="-2412818" y="2000250"/>
            <a:chExt cx="13490982" cy="2857500"/>
          </a:xfrm>
        </p:grpSpPr>
        <p:grpSp>
          <p:nvGrpSpPr>
            <p:cNvPr id="272" name="Groep 271">
              <a:extLst>
                <a:ext uri="{FF2B5EF4-FFF2-40B4-BE49-F238E27FC236}">
                  <a16:creationId xmlns:a16="http://schemas.microsoft.com/office/drawing/2014/main" id="{E045466D-B3D6-45AA-8223-93344E2969A6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313" name="Groep 312">
                <a:extLst>
                  <a:ext uri="{FF2B5EF4-FFF2-40B4-BE49-F238E27FC236}">
                    <a16:creationId xmlns:a16="http://schemas.microsoft.com/office/drawing/2014/main" id="{BEF45312-8B6E-4B1A-BD8D-C7C72F8E4F4D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22" name="Afbeelding 321">
                  <a:extLst>
                    <a:ext uri="{FF2B5EF4-FFF2-40B4-BE49-F238E27FC236}">
                      <a16:creationId xmlns:a16="http://schemas.microsoft.com/office/drawing/2014/main" id="{F0014FAE-223A-4FA1-8E16-F82EC305C1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3" name="Afbeelding 322">
                  <a:extLst>
                    <a:ext uri="{FF2B5EF4-FFF2-40B4-BE49-F238E27FC236}">
                      <a16:creationId xmlns:a16="http://schemas.microsoft.com/office/drawing/2014/main" id="{40B66E32-B408-49B8-AD0C-BF387175A1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4" name="Afbeelding 323">
                  <a:extLst>
                    <a:ext uri="{FF2B5EF4-FFF2-40B4-BE49-F238E27FC236}">
                      <a16:creationId xmlns:a16="http://schemas.microsoft.com/office/drawing/2014/main" id="{3CAC714A-9A1B-4478-B149-C0D6BEDE46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14" name="Groep 313">
                <a:extLst>
                  <a:ext uri="{FF2B5EF4-FFF2-40B4-BE49-F238E27FC236}">
                    <a16:creationId xmlns:a16="http://schemas.microsoft.com/office/drawing/2014/main" id="{75307BA3-87B9-48B1-8A46-44624045A0AC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19" name="Afbeelding 318">
                  <a:extLst>
                    <a:ext uri="{FF2B5EF4-FFF2-40B4-BE49-F238E27FC236}">
                      <a16:creationId xmlns:a16="http://schemas.microsoft.com/office/drawing/2014/main" id="{9494E6E8-33C7-4D95-B3C9-BCDDD36B7E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0" name="Afbeelding 319">
                  <a:extLst>
                    <a:ext uri="{FF2B5EF4-FFF2-40B4-BE49-F238E27FC236}">
                      <a16:creationId xmlns:a16="http://schemas.microsoft.com/office/drawing/2014/main" id="{90AC6830-E1C3-4673-AE8A-F3214CF44A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1" name="Afbeelding 320">
                  <a:extLst>
                    <a:ext uri="{FF2B5EF4-FFF2-40B4-BE49-F238E27FC236}">
                      <a16:creationId xmlns:a16="http://schemas.microsoft.com/office/drawing/2014/main" id="{03FA9C0A-4E88-483E-9C7D-C8ED591A7C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15" name="Groep 314">
                <a:extLst>
                  <a:ext uri="{FF2B5EF4-FFF2-40B4-BE49-F238E27FC236}">
                    <a16:creationId xmlns:a16="http://schemas.microsoft.com/office/drawing/2014/main" id="{F181EE42-1254-462B-B7DE-F40E8732C79B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16" name="Afbeelding 315">
                  <a:extLst>
                    <a:ext uri="{FF2B5EF4-FFF2-40B4-BE49-F238E27FC236}">
                      <a16:creationId xmlns:a16="http://schemas.microsoft.com/office/drawing/2014/main" id="{A56B6731-3B41-4C65-95C8-B84DA40308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17" name="Afbeelding 316">
                  <a:extLst>
                    <a:ext uri="{FF2B5EF4-FFF2-40B4-BE49-F238E27FC236}">
                      <a16:creationId xmlns:a16="http://schemas.microsoft.com/office/drawing/2014/main" id="{99924455-5458-45A8-A33F-133D7CA758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18" name="Afbeelding 317">
                  <a:extLst>
                    <a:ext uri="{FF2B5EF4-FFF2-40B4-BE49-F238E27FC236}">
                      <a16:creationId xmlns:a16="http://schemas.microsoft.com/office/drawing/2014/main" id="{0855BD8C-3D88-4FEF-8D4A-0FC676FBD7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73" name="Groep 272">
              <a:extLst>
                <a:ext uri="{FF2B5EF4-FFF2-40B4-BE49-F238E27FC236}">
                  <a16:creationId xmlns:a16="http://schemas.microsoft.com/office/drawing/2014/main" id="{87D6EC02-F2D9-4D94-A32F-F95A3EEDF4F7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274" name="Groep 273">
                <a:extLst>
                  <a:ext uri="{FF2B5EF4-FFF2-40B4-BE49-F238E27FC236}">
                    <a16:creationId xmlns:a16="http://schemas.microsoft.com/office/drawing/2014/main" id="{D6702443-AF71-4144-8B49-6ECB309CED52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01" name="Groep 300">
                  <a:extLst>
                    <a:ext uri="{FF2B5EF4-FFF2-40B4-BE49-F238E27FC236}">
                      <a16:creationId xmlns:a16="http://schemas.microsoft.com/office/drawing/2014/main" id="{547BA6CE-2A78-4F43-B16F-872D0A7C8822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10" name="Afbeelding 309">
                    <a:extLst>
                      <a:ext uri="{FF2B5EF4-FFF2-40B4-BE49-F238E27FC236}">
                        <a16:creationId xmlns:a16="http://schemas.microsoft.com/office/drawing/2014/main" id="{95C2FE53-3337-4B12-97B8-A8D4E59AA9A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11" name="Afbeelding 310">
                    <a:extLst>
                      <a:ext uri="{FF2B5EF4-FFF2-40B4-BE49-F238E27FC236}">
                        <a16:creationId xmlns:a16="http://schemas.microsoft.com/office/drawing/2014/main" id="{8ACD8AB1-77C2-45D6-A9B1-BB02666A9F3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12" name="Afbeelding 311">
                    <a:extLst>
                      <a:ext uri="{FF2B5EF4-FFF2-40B4-BE49-F238E27FC236}">
                        <a16:creationId xmlns:a16="http://schemas.microsoft.com/office/drawing/2014/main" id="{16028B1B-6C5A-4586-87E1-3013DF56C1C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02" name="Groep 301">
                  <a:extLst>
                    <a:ext uri="{FF2B5EF4-FFF2-40B4-BE49-F238E27FC236}">
                      <a16:creationId xmlns:a16="http://schemas.microsoft.com/office/drawing/2014/main" id="{9DDBF95E-D478-47C6-ACCD-472F5CBEB53B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07" name="Afbeelding 306">
                    <a:extLst>
                      <a:ext uri="{FF2B5EF4-FFF2-40B4-BE49-F238E27FC236}">
                        <a16:creationId xmlns:a16="http://schemas.microsoft.com/office/drawing/2014/main" id="{448B9AA6-39FF-44B0-B0D3-6094F94B0AF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8" name="Afbeelding 307">
                    <a:extLst>
                      <a:ext uri="{FF2B5EF4-FFF2-40B4-BE49-F238E27FC236}">
                        <a16:creationId xmlns:a16="http://schemas.microsoft.com/office/drawing/2014/main" id="{AC0464BE-80AF-439B-B68D-62D73C07D4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9" name="Afbeelding 308">
                    <a:extLst>
                      <a:ext uri="{FF2B5EF4-FFF2-40B4-BE49-F238E27FC236}">
                        <a16:creationId xmlns:a16="http://schemas.microsoft.com/office/drawing/2014/main" id="{C9245EB2-4D9F-4FAB-9D5A-5F54279F8B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03" name="Groep 302">
                  <a:extLst>
                    <a:ext uri="{FF2B5EF4-FFF2-40B4-BE49-F238E27FC236}">
                      <a16:creationId xmlns:a16="http://schemas.microsoft.com/office/drawing/2014/main" id="{F87DE41F-E31C-4C76-AD4A-B061E3C0378A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04" name="Afbeelding 303">
                    <a:extLst>
                      <a:ext uri="{FF2B5EF4-FFF2-40B4-BE49-F238E27FC236}">
                        <a16:creationId xmlns:a16="http://schemas.microsoft.com/office/drawing/2014/main" id="{A32D51D4-7B10-4B97-9232-0BDDE867D8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5" name="Afbeelding 304">
                    <a:extLst>
                      <a:ext uri="{FF2B5EF4-FFF2-40B4-BE49-F238E27FC236}">
                        <a16:creationId xmlns:a16="http://schemas.microsoft.com/office/drawing/2014/main" id="{807FFBE7-B47A-472A-B692-853D58E56D2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6" name="Afbeelding 305">
                    <a:extLst>
                      <a:ext uri="{FF2B5EF4-FFF2-40B4-BE49-F238E27FC236}">
                        <a16:creationId xmlns:a16="http://schemas.microsoft.com/office/drawing/2014/main" id="{418D0BE8-C120-4178-A5E2-BEBAEE3868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75" name="Groep 274">
                <a:extLst>
                  <a:ext uri="{FF2B5EF4-FFF2-40B4-BE49-F238E27FC236}">
                    <a16:creationId xmlns:a16="http://schemas.microsoft.com/office/drawing/2014/main" id="{8CF6D20F-749E-4C6D-8747-52733A9B5AA3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89" name="Groep 288">
                  <a:extLst>
                    <a:ext uri="{FF2B5EF4-FFF2-40B4-BE49-F238E27FC236}">
                      <a16:creationId xmlns:a16="http://schemas.microsoft.com/office/drawing/2014/main" id="{48294605-22D8-4B38-AB7C-C8DEB0DC6C46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98" name="Afbeelding 297">
                    <a:extLst>
                      <a:ext uri="{FF2B5EF4-FFF2-40B4-BE49-F238E27FC236}">
                        <a16:creationId xmlns:a16="http://schemas.microsoft.com/office/drawing/2014/main" id="{66397A47-9D88-478E-B026-3416D64C78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9" name="Afbeelding 298">
                    <a:extLst>
                      <a:ext uri="{FF2B5EF4-FFF2-40B4-BE49-F238E27FC236}">
                        <a16:creationId xmlns:a16="http://schemas.microsoft.com/office/drawing/2014/main" id="{46F1C301-61F9-45C5-ABA1-B22F2B23372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0" name="Afbeelding 299">
                    <a:extLst>
                      <a:ext uri="{FF2B5EF4-FFF2-40B4-BE49-F238E27FC236}">
                        <a16:creationId xmlns:a16="http://schemas.microsoft.com/office/drawing/2014/main" id="{56212DEB-79FE-41E3-A180-51A91D1BD8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90" name="Groep 289">
                  <a:extLst>
                    <a:ext uri="{FF2B5EF4-FFF2-40B4-BE49-F238E27FC236}">
                      <a16:creationId xmlns:a16="http://schemas.microsoft.com/office/drawing/2014/main" id="{8A3BC664-0816-4E39-A521-2668634F75CB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95" name="Afbeelding 294">
                    <a:extLst>
                      <a:ext uri="{FF2B5EF4-FFF2-40B4-BE49-F238E27FC236}">
                        <a16:creationId xmlns:a16="http://schemas.microsoft.com/office/drawing/2014/main" id="{B01AD98F-C734-4CB3-B0EE-6A186E16E76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6" name="Afbeelding 295">
                    <a:extLst>
                      <a:ext uri="{FF2B5EF4-FFF2-40B4-BE49-F238E27FC236}">
                        <a16:creationId xmlns:a16="http://schemas.microsoft.com/office/drawing/2014/main" id="{AA2202F9-5230-4431-8DAD-0206ECD0D56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7" name="Afbeelding 296">
                    <a:extLst>
                      <a:ext uri="{FF2B5EF4-FFF2-40B4-BE49-F238E27FC236}">
                        <a16:creationId xmlns:a16="http://schemas.microsoft.com/office/drawing/2014/main" id="{367CC298-B730-455F-AF16-DA2918DDD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91" name="Groep 290">
                  <a:extLst>
                    <a:ext uri="{FF2B5EF4-FFF2-40B4-BE49-F238E27FC236}">
                      <a16:creationId xmlns:a16="http://schemas.microsoft.com/office/drawing/2014/main" id="{BD210AB8-A785-46CC-A499-117DBFA03A6E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92" name="Afbeelding 291">
                    <a:extLst>
                      <a:ext uri="{FF2B5EF4-FFF2-40B4-BE49-F238E27FC236}">
                        <a16:creationId xmlns:a16="http://schemas.microsoft.com/office/drawing/2014/main" id="{BDE2F5B1-8E13-4880-B694-FBA9B48E82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3" name="Afbeelding 292">
                    <a:extLst>
                      <a:ext uri="{FF2B5EF4-FFF2-40B4-BE49-F238E27FC236}">
                        <a16:creationId xmlns:a16="http://schemas.microsoft.com/office/drawing/2014/main" id="{412F5624-1F37-48F0-A566-352B6E56F7F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4" name="Afbeelding 293">
                    <a:extLst>
                      <a:ext uri="{FF2B5EF4-FFF2-40B4-BE49-F238E27FC236}">
                        <a16:creationId xmlns:a16="http://schemas.microsoft.com/office/drawing/2014/main" id="{744D1915-9158-4E40-ACEC-60163A1452A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76" name="Groep 275">
                <a:extLst>
                  <a:ext uri="{FF2B5EF4-FFF2-40B4-BE49-F238E27FC236}">
                    <a16:creationId xmlns:a16="http://schemas.microsoft.com/office/drawing/2014/main" id="{5F91CA1F-CBE6-437E-880F-6D730F063864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77" name="Groep 276">
                  <a:extLst>
                    <a:ext uri="{FF2B5EF4-FFF2-40B4-BE49-F238E27FC236}">
                      <a16:creationId xmlns:a16="http://schemas.microsoft.com/office/drawing/2014/main" id="{26AC7BCF-E8FA-41FB-8EC7-7ADCC4853F86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86" name="Afbeelding 285">
                    <a:extLst>
                      <a:ext uri="{FF2B5EF4-FFF2-40B4-BE49-F238E27FC236}">
                        <a16:creationId xmlns:a16="http://schemas.microsoft.com/office/drawing/2014/main" id="{CD132320-3AB9-4F3F-B787-565AF05D014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7" name="Afbeelding 286">
                    <a:extLst>
                      <a:ext uri="{FF2B5EF4-FFF2-40B4-BE49-F238E27FC236}">
                        <a16:creationId xmlns:a16="http://schemas.microsoft.com/office/drawing/2014/main" id="{7BFCA5CA-C0CB-4D44-ACF9-728FCE27B6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8" name="Afbeelding 287">
                    <a:extLst>
                      <a:ext uri="{FF2B5EF4-FFF2-40B4-BE49-F238E27FC236}">
                        <a16:creationId xmlns:a16="http://schemas.microsoft.com/office/drawing/2014/main" id="{230A43F1-5380-4EBA-9895-A8150FF75A2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78" name="Groep 277">
                  <a:extLst>
                    <a:ext uri="{FF2B5EF4-FFF2-40B4-BE49-F238E27FC236}">
                      <a16:creationId xmlns:a16="http://schemas.microsoft.com/office/drawing/2014/main" id="{8EE7E925-E1D5-4B4F-AE84-AFE270ED4D28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83" name="Afbeelding 282">
                    <a:extLst>
                      <a:ext uri="{FF2B5EF4-FFF2-40B4-BE49-F238E27FC236}">
                        <a16:creationId xmlns:a16="http://schemas.microsoft.com/office/drawing/2014/main" id="{CAFD928D-B4FD-4AB6-BB6C-3D2E36D50C3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4" name="Afbeelding 283">
                    <a:extLst>
                      <a:ext uri="{FF2B5EF4-FFF2-40B4-BE49-F238E27FC236}">
                        <a16:creationId xmlns:a16="http://schemas.microsoft.com/office/drawing/2014/main" id="{96E0830C-082D-44DC-AEBF-42AACA07F25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5" name="Afbeelding 284">
                    <a:extLst>
                      <a:ext uri="{FF2B5EF4-FFF2-40B4-BE49-F238E27FC236}">
                        <a16:creationId xmlns:a16="http://schemas.microsoft.com/office/drawing/2014/main" id="{B6B5C905-D701-48A6-A3E7-E4F497FD20E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79" name="Groep 278">
                  <a:extLst>
                    <a:ext uri="{FF2B5EF4-FFF2-40B4-BE49-F238E27FC236}">
                      <a16:creationId xmlns:a16="http://schemas.microsoft.com/office/drawing/2014/main" id="{7E6BCC47-AD57-44B9-9A0D-5DF358DF1251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80" name="Afbeelding 279">
                    <a:extLst>
                      <a:ext uri="{FF2B5EF4-FFF2-40B4-BE49-F238E27FC236}">
                        <a16:creationId xmlns:a16="http://schemas.microsoft.com/office/drawing/2014/main" id="{CDA198B6-56E9-4A85-8628-2AD668AD1F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1" name="Afbeelding 280">
                    <a:extLst>
                      <a:ext uri="{FF2B5EF4-FFF2-40B4-BE49-F238E27FC236}">
                        <a16:creationId xmlns:a16="http://schemas.microsoft.com/office/drawing/2014/main" id="{CD77B93B-620F-4C5B-A8A5-9CC68BB89B6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2" name="Afbeelding 281">
                    <a:extLst>
                      <a:ext uri="{FF2B5EF4-FFF2-40B4-BE49-F238E27FC236}">
                        <a16:creationId xmlns:a16="http://schemas.microsoft.com/office/drawing/2014/main" id="{1D3D974A-762C-4542-9AB7-3E2F508FD52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217" name="Groep 216">
            <a:extLst>
              <a:ext uri="{FF2B5EF4-FFF2-40B4-BE49-F238E27FC236}">
                <a16:creationId xmlns:a16="http://schemas.microsoft.com/office/drawing/2014/main" id="{2DC9A11B-F79E-4698-AE61-9FE205F19C2C}"/>
              </a:ext>
            </a:extLst>
          </p:cNvPr>
          <p:cNvGrpSpPr/>
          <p:nvPr/>
        </p:nvGrpSpPr>
        <p:grpSpPr>
          <a:xfrm>
            <a:off x="-775114" y="648516"/>
            <a:ext cx="10734180" cy="1796687"/>
            <a:chOff x="-2412818" y="2000250"/>
            <a:chExt cx="13490982" cy="2857500"/>
          </a:xfrm>
        </p:grpSpPr>
        <p:grpSp>
          <p:nvGrpSpPr>
            <p:cNvPr id="218" name="Groep 217">
              <a:extLst>
                <a:ext uri="{FF2B5EF4-FFF2-40B4-BE49-F238E27FC236}">
                  <a16:creationId xmlns:a16="http://schemas.microsoft.com/office/drawing/2014/main" id="{FC682C55-8954-491B-A581-BCCBBB16C711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259" name="Groep 258">
                <a:extLst>
                  <a:ext uri="{FF2B5EF4-FFF2-40B4-BE49-F238E27FC236}">
                    <a16:creationId xmlns:a16="http://schemas.microsoft.com/office/drawing/2014/main" id="{7147967E-2274-4FBA-B81F-E7771338D121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68" name="Afbeelding 267">
                  <a:extLst>
                    <a:ext uri="{FF2B5EF4-FFF2-40B4-BE49-F238E27FC236}">
                      <a16:creationId xmlns:a16="http://schemas.microsoft.com/office/drawing/2014/main" id="{ACE3EC04-FC98-41B4-A8EB-9BD0F2735F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9" name="Afbeelding 268">
                  <a:extLst>
                    <a:ext uri="{FF2B5EF4-FFF2-40B4-BE49-F238E27FC236}">
                      <a16:creationId xmlns:a16="http://schemas.microsoft.com/office/drawing/2014/main" id="{5926428A-2161-4EF9-8C66-758A009C93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70" name="Afbeelding 269">
                  <a:extLst>
                    <a:ext uri="{FF2B5EF4-FFF2-40B4-BE49-F238E27FC236}">
                      <a16:creationId xmlns:a16="http://schemas.microsoft.com/office/drawing/2014/main" id="{6D008068-D775-4ED1-A164-29A21F795C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60" name="Groep 259">
                <a:extLst>
                  <a:ext uri="{FF2B5EF4-FFF2-40B4-BE49-F238E27FC236}">
                    <a16:creationId xmlns:a16="http://schemas.microsoft.com/office/drawing/2014/main" id="{B43CD8C2-1A8F-4AD5-9F93-1B804B35B12A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65" name="Afbeelding 264">
                  <a:extLst>
                    <a:ext uri="{FF2B5EF4-FFF2-40B4-BE49-F238E27FC236}">
                      <a16:creationId xmlns:a16="http://schemas.microsoft.com/office/drawing/2014/main" id="{C5CD62A1-E820-418A-8E34-34E80FF879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6" name="Afbeelding 265">
                  <a:extLst>
                    <a:ext uri="{FF2B5EF4-FFF2-40B4-BE49-F238E27FC236}">
                      <a16:creationId xmlns:a16="http://schemas.microsoft.com/office/drawing/2014/main" id="{81EB738F-8270-42FF-8800-FB664F5B19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7" name="Afbeelding 266">
                  <a:extLst>
                    <a:ext uri="{FF2B5EF4-FFF2-40B4-BE49-F238E27FC236}">
                      <a16:creationId xmlns:a16="http://schemas.microsoft.com/office/drawing/2014/main" id="{EC305C14-8042-4945-B173-C83049600F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61" name="Groep 260">
                <a:extLst>
                  <a:ext uri="{FF2B5EF4-FFF2-40B4-BE49-F238E27FC236}">
                    <a16:creationId xmlns:a16="http://schemas.microsoft.com/office/drawing/2014/main" id="{D7F8D6EE-8400-454E-85BB-86FD8DD7F12C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62" name="Afbeelding 261">
                  <a:extLst>
                    <a:ext uri="{FF2B5EF4-FFF2-40B4-BE49-F238E27FC236}">
                      <a16:creationId xmlns:a16="http://schemas.microsoft.com/office/drawing/2014/main" id="{10D67103-B4DD-4E8B-96BC-7095280AEA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3" name="Afbeelding 262">
                  <a:extLst>
                    <a:ext uri="{FF2B5EF4-FFF2-40B4-BE49-F238E27FC236}">
                      <a16:creationId xmlns:a16="http://schemas.microsoft.com/office/drawing/2014/main" id="{AEA08378-7BE4-4B9E-9132-04B161B0FA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4" name="Afbeelding 263">
                  <a:extLst>
                    <a:ext uri="{FF2B5EF4-FFF2-40B4-BE49-F238E27FC236}">
                      <a16:creationId xmlns:a16="http://schemas.microsoft.com/office/drawing/2014/main" id="{751D8EE4-DEA7-4585-AAF3-2A98846325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9" name="Groep 218">
              <a:extLst>
                <a:ext uri="{FF2B5EF4-FFF2-40B4-BE49-F238E27FC236}">
                  <a16:creationId xmlns:a16="http://schemas.microsoft.com/office/drawing/2014/main" id="{FEBEA098-C6A7-4E52-88A9-4FF5C1D0621A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220" name="Groep 219">
                <a:extLst>
                  <a:ext uri="{FF2B5EF4-FFF2-40B4-BE49-F238E27FC236}">
                    <a16:creationId xmlns:a16="http://schemas.microsoft.com/office/drawing/2014/main" id="{8DB30FC7-E3A1-4DE8-9F78-AB420BDB26DC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47" name="Groep 246">
                  <a:extLst>
                    <a:ext uri="{FF2B5EF4-FFF2-40B4-BE49-F238E27FC236}">
                      <a16:creationId xmlns:a16="http://schemas.microsoft.com/office/drawing/2014/main" id="{58744ECA-674B-4125-8814-599E1B4C53E1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56" name="Afbeelding 255">
                    <a:extLst>
                      <a:ext uri="{FF2B5EF4-FFF2-40B4-BE49-F238E27FC236}">
                        <a16:creationId xmlns:a16="http://schemas.microsoft.com/office/drawing/2014/main" id="{0621DB7E-089B-46FC-BA5D-82D06EA53BF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7" name="Afbeelding 256">
                    <a:extLst>
                      <a:ext uri="{FF2B5EF4-FFF2-40B4-BE49-F238E27FC236}">
                        <a16:creationId xmlns:a16="http://schemas.microsoft.com/office/drawing/2014/main" id="{13D4F8AD-0247-4C31-8F4D-E5FDEF41D47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8" name="Afbeelding 257">
                    <a:extLst>
                      <a:ext uri="{FF2B5EF4-FFF2-40B4-BE49-F238E27FC236}">
                        <a16:creationId xmlns:a16="http://schemas.microsoft.com/office/drawing/2014/main" id="{80DA455A-6905-43DE-AD24-D7AB757A1D3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48" name="Groep 247">
                  <a:extLst>
                    <a:ext uri="{FF2B5EF4-FFF2-40B4-BE49-F238E27FC236}">
                      <a16:creationId xmlns:a16="http://schemas.microsoft.com/office/drawing/2014/main" id="{D8015E98-25C8-4F50-A594-EE7F0AD6BEC5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53" name="Afbeelding 252">
                    <a:extLst>
                      <a:ext uri="{FF2B5EF4-FFF2-40B4-BE49-F238E27FC236}">
                        <a16:creationId xmlns:a16="http://schemas.microsoft.com/office/drawing/2014/main" id="{942411EE-27A7-4112-B55B-8932269396B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4" name="Afbeelding 253">
                    <a:extLst>
                      <a:ext uri="{FF2B5EF4-FFF2-40B4-BE49-F238E27FC236}">
                        <a16:creationId xmlns:a16="http://schemas.microsoft.com/office/drawing/2014/main" id="{FF1B263C-7ABF-44AC-A107-382E57B292D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5" name="Afbeelding 254">
                    <a:extLst>
                      <a:ext uri="{FF2B5EF4-FFF2-40B4-BE49-F238E27FC236}">
                        <a16:creationId xmlns:a16="http://schemas.microsoft.com/office/drawing/2014/main" id="{AA58BBCD-179C-4A89-B24B-F5CBC56C6A8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49" name="Groep 248">
                  <a:extLst>
                    <a:ext uri="{FF2B5EF4-FFF2-40B4-BE49-F238E27FC236}">
                      <a16:creationId xmlns:a16="http://schemas.microsoft.com/office/drawing/2014/main" id="{8E2C7E63-4573-4FD3-96FD-66605BAC07F5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50" name="Afbeelding 249">
                    <a:extLst>
                      <a:ext uri="{FF2B5EF4-FFF2-40B4-BE49-F238E27FC236}">
                        <a16:creationId xmlns:a16="http://schemas.microsoft.com/office/drawing/2014/main" id="{55D3C806-B273-4B18-A7B6-D0A92CBD96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1" name="Afbeelding 250">
                    <a:extLst>
                      <a:ext uri="{FF2B5EF4-FFF2-40B4-BE49-F238E27FC236}">
                        <a16:creationId xmlns:a16="http://schemas.microsoft.com/office/drawing/2014/main" id="{5C34ED6F-C93D-44F7-BFDE-38863B0B94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2" name="Afbeelding 251">
                    <a:extLst>
                      <a:ext uri="{FF2B5EF4-FFF2-40B4-BE49-F238E27FC236}">
                        <a16:creationId xmlns:a16="http://schemas.microsoft.com/office/drawing/2014/main" id="{B17E26BD-CD17-4E3E-8E1A-AA4A2DCB540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21" name="Groep 220">
                <a:extLst>
                  <a:ext uri="{FF2B5EF4-FFF2-40B4-BE49-F238E27FC236}">
                    <a16:creationId xmlns:a16="http://schemas.microsoft.com/office/drawing/2014/main" id="{FF0C40E9-F289-4182-867A-55049E0ACCD1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35" name="Groep 234">
                  <a:extLst>
                    <a:ext uri="{FF2B5EF4-FFF2-40B4-BE49-F238E27FC236}">
                      <a16:creationId xmlns:a16="http://schemas.microsoft.com/office/drawing/2014/main" id="{E015650A-539A-4072-B7A9-0BE140DE5338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44" name="Afbeelding 243">
                    <a:extLst>
                      <a:ext uri="{FF2B5EF4-FFF2-40B4-BE49-F238E27FC236}">
                        <a16:creationId xmlns:a16="http://schemas.microsoft.com/office/drawing/2014/main" id="{ECB54E17-6141-4471-B5CF-BC698FFE85E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5" name="Afbeelding 244">
                    <a:extLst>
                      <a:ext uri="{FF2B5EF4-FFF2-40B4-BE49-F238E27FC236}">
                        <a16:creationId xmlns:a16="http://schemas.microsoft.com/office/drawing/2014/main" id="{AAD181B3-BCD2-4CFA-8531-2C4F8696563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6" name="Afbeelding 245">
                    <a:extLst>
                      <a:ext uri="{FF2B5EF4-FFF2-40B4-BE49-F238E27FC236}">
                        <a16:creationId xmlns:a16="http://schemas.microsoft.com/office/drawing/2014/main" id="{97BDDF8F-29EB-46FC-9D50-9E38C1425CB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36" name="Groep 235">
                  <a:extLst>
                    <a:ext uri="{FF2B5EF4-FFF2-40B4-BE49-F238E27FC236}">
                      <a16:creationId xmlns:a16="http://schemas.microsoft.com/office/drawing/2014/main" id="{43803A96-5152-4C21-850F-D620FC1032DD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41" name="Afbeelding 240">
                    <a:extLst>
                      <a:ext uri="{FF2B5EF4-FFF2-40B4-BE49-F238E27FC236}">
                        <a16:creationId xmlns:a16="http://schemas.microsoft.com/office/drawing/2014/main" id="{C04598DA-C6AD-46D1-8BF5-9A1CC07D060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2" name="Afbeelding 241">
                    <a:extLst>
                      <a:ext uri="{FF2B5EF4-FFF2-40B4-BE49-F238E27FC236}">
                        <a16:creationId xmlns:a16="http://schemas.microsoft.com/office/drawing/2014/main" id="{74D4C661-76CA-41BD-A29B-9B7E5AD7CC4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3" name="Afbeelding 242">
                    <a:extLst>
                      <a:ext uri="{FF2B5EF4-FFF2-40B4-BE49-F238E27FC236}">
                        <a16:creationId xmlns:a16="http://schemas.microsoft.com/office/drawing/2014/main" id="{CA58B2B5-F397-4F2D-A715-848A7EE0852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37" name="Groep 236">
                  <a:extLst>
                    <a:ext uri="{FF2B5EF4-FFF2-40B4-BE49-F238E27FC236}">
                      <a16:creationId xmlns:a16="http://schemas.microsoft.com/office/drawing/2014/main" id="{A45F38F3-627D-4BF8-8F3B-57D8A1AD70BD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38" name="Afbeelding 237">
                    <a:extLst>
                      <a:ext uri="{FF2B5EF4-FFF2-40B4-BE49-F238E27FC236}">
                        <a16:creationId xmlns:a16="http://schemas.microsoft.com/office/drawing/2014/main" id="{D7694672-601A-4E7A-973C-74092BD49E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9" name="Afbeelding 238">
                    <a:extLst>
                      <a:ext uri="{FF2B5EF4-FFF2-40B4-BE49-F238E27FC236}">
                        <a16:creationId xmlns:a16="http://schemas.microsoft.com/office/drawing/2014/main" id="{C10829E1-D6A5-4F15-9890-023CAD0068D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0" name="Afbeelding 239">
                    <a:extLst>
                      <a:ext uri="{FF2B5EF4-FFF2-40B4-BE49-F238E27FC236}">
                        <a16:creationId xmlns:a16="http://schemas.microsoft.com/office/drawing/2014/main" id="{B8A6FB52-16C1-4CA1-93CD-E76A44678CE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22" name="Groep 221">
                <a:extLst>
                  <a:ext uri="{FF2B5EF4-FFF2-40B4-BE49-F238E27FC236}">
                    <a16:creationId xmlns:a16="http://schemas.microsoft.com/office/drawing/2014/main" id="{4A1E083F-735E-47A5-AC0C-4B85B04933CB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23" name="Groep 222">
                  <a:extLst>
                    <a:ext uri="{FF2B5EF4-FFF2-40B4-BE49-F238E27FC236}">
                      <a16:creationId xmlns:a16="http://schemas.microsoft.com/office/drawing/2014/main" id="{ED67C8D3-8917-485C-BFEC-0F798DCAC768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32" name="Afbeelding 231">
                    <a:extLst>
                      <a:ext uri="{FF2B5EF4-FFF2-40B4-BE49-F238E27FC236}">
                        <a16:creationId xmlns:a16="http://schemas.microsoft.com/office/drawing/2014/main" id="{7900EFB0-8433-4508-B0AB-0839E1F6F26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3" name="Afbeelding 232">
                    <a:extLst>
                      <a:ext uri="{FF2B5EF4-FFF2-40B4-BE49-F238E27FC236}">
                        <a16:creationId xmlns:a16="http://schemas.microsoft.com/office/drawing/2014/main" id="{8620B450-8B9A-46D6-9497-4C11D0488E2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4" name="Afbeelding 233">
                    <a:extLst>
                      <a:ext uri="{FF2B5EF4-FFF2-40B4-BE49-F238E27FC236}">
                        <a16:creationId xmlns:a16="http://schemas.microsoft.com/office/drawing/2014/main" id="{4A00BE28-FA39-4F1D-A776-7D6424018F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24" name="Groep 223">
                  <a:extLst>
                    <a:ext uri="{FF2B5EF4-FFF2-40B4-BE49-F238E27FC236}">
                      <a16:creationId xmlns:a16="http://schemas.microsoft.com/office/drawing/2014/main" id="{885883EC-F04D-4699-BD8F-ED87CBFB3E1F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29" name="Afbeelding 228">
                    <a:extLst>
                      <a:ext uri="{FF2B5EF4-FFF2-40B4-BE49-F238E27FC236}">
                        <a16:creationId xmlns:a16="http://schemas.microsoft.com/office/drawing/2014/main" id="{CC2C22CC-4DE2-4AF2-848C-F302778275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0" name="Afbeelding 229">
                    <a:extLst>
                      <a:ext uri="{FF2B5EF4-FFF2-40B4-BE49-F238E27FC236}">
                        <a16:creationId xmlns:a16="http://schemas.microsoft.com/office/drawing/2014/main" id="{0F949C3A-3C91-437E-976D-740008CB48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1" name="Afbeelding 230">
                    <a:extLst>
                      <a:ext uri="{FF2B5EF4-FFF2-40B4-BE49-F238E27FC236}">
                        <a16:creationId xmlns:a16="http://schemas.microsoft.com/office/drawing/2014/main" id="{13F34950-BE71-4952-934F-A4CBFEE70A3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25" name="Groep 224">
                  <a:extLst>
                    <a:ext uri="{FF2B5EF4-FFF2-40B4-BE49-F238E27FC236}">
                      <a16:creationId xmlns:a16="http://schemas.microsoft.com/office/drawing/2014/main" id="{25691029-90D2-4906-85B4-1C133312A169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26" name="Afbeelding 225">
                    <a:extLst>
                      <a:ext uri="{FF2B5EF4-FFF2-40B4-BE49-F238E27FC236}">
                        <a16:creationId xmlns:a16="http://schemas.microsoft.com/office/drawing/2014/main" id="{2E0C506A-637A-4267-9A3C-3F064F5444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27" name="Afbeelding 226">
                    <a:extLst>
                      <a:ext uri="{FF2B5EF4-FFF2-40B4-BE49-F238E27FC236}">
                        <a16:creationId xmlns:a16="http://schemas.microsoft.com/office/drawing/2014/main" id="{C31988FD-14AB-4811-9378-4A756F03A7F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28" name="Afbeelding 227">
                    <a:extLst>
                      <a:ext uri="{FF2B5EF4-FFF2-40B4-BE49-F238E27FC236}">
                        <a16:creationId xmlns:a16="http://schemas.microsoft.com/office/drawing/2014/main" id="{7927AC13-1294-4FF4-9D14-7715F3AAB06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176" name="Groep 175">
            <a:extLst>
              <a:ext uri="{FF2B5EF4-FFF2-40B4-BE49-F238E27FC236}">
                <a16:creationId xmlns:a16="http://schemas.microsoft.com/office/drawing/2014/main" id="{37206D1B-023F-4FC7-8787-A8883DBFFBB3}"/>
              </a:ext>
            </a:extLst>
          </p:cNvPr>
          <p:cNvGrpSpPr/>
          <p:nvPr/>
        </p:nvGrpSpPr>
        <p:grpSpPr>
          <a:xfrm>
            <a:off x="-557888" y="963114"/>
            <a:ext cx="10241329" cy="2465886"/>
            <a:chOff x="-277313" y="2000250"/>
            <a:chExt cx="11355477" cy="2857500"/>
          </a:xfrm>
        </p:grpSpPr>
        <p:grpSp>
          <p:nvGrpSpPr>
            <p:cNvPr id="177" name="Groep 176">
              <a:extLst>
                <a:ext uri="{FF2B5EF4-FFF2-40B4-BE49-F238E27FC236}">
                  <a16:creationId xmlns:a16="http://schemas.microsoft.com/office/drawing/2014/main" id="{7F5AD905-D849-42D6-B59B-D8D06F6DE64A}"/>
                </a:ext>
              </a:extLst>
            </p:cNvPr>
            <p:cNvGrpSpPr/>
            <p:nvPr/>
          </p:nvGrpSpPr>
          <p:grpSpPr>
            <a:xfrm>
              <a:off x="3571606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204" name="Groep 203">
                <a:extLst>
                  <a:ext uri="{FF2B5EF4-FFF2-40B4-BE49-F238E27FC236}">
                    <a16:creationId xmlns:a16="http://schemas.microsoft.com/office/drawing/2014/main" id="{061AF7CA-98ED-4099-9AEA-E8D64892EE81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13" name="Afbeelding 212">
                  <a:extLst>
                    <a:ext uri="{FF2B5EF4-FFF2-40B4-BE49-F238E27FC236}">
                      <a16:creationId xmlns:a16="http://schemas.microsoft.com/office/drawing/2014/main" id="{2FB3636B-6B22-472D-8D67-40DA8DFF659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4" name="Afbeelding 213">
                  <a:extLst>
                    <a:ext uri="{FF2B5EF4-FFF2-40B4-BE49-F238E27FC236}">
                      <a16:creationId xmlns:a16="http://schemas.microsoft.com/office/drawing/2014/main" id="{D8C63BF1-928F-459F-A6CD-E80F5413F5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5" name="Afbeelding 214">
                  <a:extLst>
                    <a:ext uri="{FF2B5EF4-FFF2-40B4-BE49-F238E27FC236}">
                      <a16:creationId xmlns:a16="http://schemas.microsoft.com/office/drawing/2014/main" id="{08F1034A-0782-42E3-AEB2-4135F70542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05" name="Groep 204">
                <a:extLst>
                  <a:ext uri="{FF2B5EF4-FFF2-40B4-BE49-F238E27FC236}">
                    <a16:creationId xmlns:a16="http://schemas.microsoft.com/office/drawing/2014/main" id="{1B8098ED-0D99-4961-AB7A-6F27E544D3CB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10" name="Afbeelding 209">
                  <a:extLst>
                    <a:ext uri="{FF2B5EF4-FFF2-40B4-BE49-F238E27FC236}">
                      <a16:creationId xmlns:a16="http://schemas.microsoft.com/office/drawing/2014/main" id="{EA01C058-A261-4A4C-A00A-95691BE013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1" name="Afbeelding 210">
                  <a:extLst>
                    <a:ext uri="{FF2B5EF4-FFF2-40B4-BE49-F238E27FC236}">
                      <a16:creationId xmlns:a16="http://schemas.microsoft.com/office/drawing/2014/main" id="{86E27791-3656-42BB-9318-9A78E081CB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2" name="Afbeelding 211">
                  <a:extLst>
                    <a:ext uri="{FF2B5EF4-FFF2-40B4-BE49-F238E27FC236}">
                      <a16:creationId xmlns:a16="http://schemas.microsoft.com/office/drawing/2014/main" id="{53820C1A-77EE-454A-AE9D-C0193FA843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06" name="Groep 205">
                <a:extLst>
                  <a:ext uri="{FF2B5EF4-FFF2-40B4-BE49-F238E27FC236}">
                    <a16:creationId xmlns:a16="http://schemas.microsoft.com/office/drawing/2014/main" id="{A2EF05CE-385F-475F-9EDD-031EEABCEB59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07" name="Afbeelding 206">
                  <a:extLst>
                    <a:ext uri="{FF2B5EF4-FFF2-40B4-BE49-F238E27FC236}">
                      <a16:creationId xmlns:a16="http://schemas.microsoft.com/office/drawing/2014/main" id="{033FDDD6-D0F7-4860-8A24-AFB3D7C28E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8" name="Afbeelding 207">
                  <a:extLst>
                    <a:ext uri="{FF2B5EF4-FFF2-40B4-BE49-F238E27FC236}">
                      <a16:creationId xmlns:a16="http://schemas.microsoft.com/office/drawing/2014/main" id="{2C53D6D9-CED6-441E-810C-865CAB4B8D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9" name="Afbeelding 208">
                  <a:extLst>
                    <a:ext uri="{FF2B5EF4-FFF2-40B4-BE49-F238E27FC236}">
                      <a16:creationId xmlns:a16="http://schemas.microsoft.com/office/drawing/2014/main" id="{B95657A9-074A-4CAC-AA77-64C902B123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78" name="Groep 177">
              <a:extLst>
                <a:ext uri="{FF2B5EF4-FFF2-40B4-BE49-F238E27FC236}">
                  <a16:creationId xmlns:a16="http://schemas.microsoft.com/office/drawing/2014/main" id="{28579654-4A62-4A43-9235-D666101B5F04}"/>
                </a:ext>
              </a:extLst>
            </p:cNvPr>
            <p:cNvGrpSpPr/>
            <p:nvPr/>
          </p:nvGrpSpPr>
          <p:grpSpPr>
            <a:xfrm>
              <a:off x="579423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92" name="Groep 191">
                <a:extLst>
                  <a:ext uri="{FF2B5EF4-FFF2-40B4-BE49-F238E27FC236}">
                    <a16:creationId xmlns:a16="http://schemas.microsoft.com/office/drawing/2014/main" id="{988E7437-4E0C-4499-9A52-9DBE1A87FD53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01" name="Afbeelding 200">
                  <a:extLst>
                    <a:ext uri="{FF2B5EF4-FFF2-40B4-BE49-F238E27FC236}">
                      <a16:creationId xmlns:a16="http://schemas.microsoft.com/office/drawing/2014/main" id="{D4A988FD-02FA-4EB9-A105-C07EB8F84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2" name="Afbeelding 201">
                  <a:extLst>
                    <a:ext uri="{FF2B5EF4-FFF2-40B4-BE49-F238E27FC236}">
                      <a16:creationId xmlns:a16="http://schemas.microsoft.com/office/drawing/2014/main" id="{9CB17DF4-B382-4069-B790-15B2CA8742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3" name="Afbeelding 202">
                  <a:extLst>
                    <a:ext uri="{FF2B5EF4-FFF2-40B4-BE49-F238E27FC236}">
                      <a16:creationId xmlns:a16="http://schemas.microsoft.com/office/drawing/2014/main" id="{833E9F59-D681-4FFD-AF93-2EE85203CE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93" name="Groep 192">
                <a:extLst>
                  <a:ext uri="{FF2B5EF4-FFF2-40B4-BE49-F238E27FC236}">
                    <a16:creationId xmlns:a16="http://schemas.microsoft.com/office/drawing/2014/main" id="{2AE5D808-A4D2-4851-BEF4-2C66F3577E01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98" name="Afbeelding 197">
                  <a:extLst>
                    <a:ext uri="{FF2B5EF4-FFF2-40B4-BE49-F238E27FC236}">
                      <a16:creationId xmlns:a16="http://schemas.microsoft.com/office/drawing/2014/main" id="{7877AEFC-B575-44E0-8D36-4DE437E696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9" name="Afbeelding 198">
                  <a:extLst>
                    <a:ext uri="{FF2B5EF4-FFF2-40B4-BE49-F238E27FC236}">
                      <a16:creationId xmlns:a16="http://schemas.microsoft.com/office/drawing/2014/main" id="{15822A02-3C8A-46BE-82A8-6683F282C4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0" name="Afbeelding 199">
                  <a:extLst>
                    <a:ext uri="{FF2B5EF4-FFF2-40B4-BE49-F238E27FC236}">
                      <a16:creationId xmlns:a16="http://schemas.microsoft.com/office/drawing/2014/main" id="{06AA0540-AF3F-4C12-B3BD-2985B11448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94" name="Groep 193">
                <a:extLst>
                  <a:ext uri="{FF2B5EF4-FFF2-40B4-BE49-F238E27FC236}">
                    <a16:creationId xmlns:a16="http://schemas.microsoft.com/office/drawing/2014/main" id="{42ADA081-270D-4958-A88E-23E6030F670A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95" name="Afbeelding 194">
                  <a:extLst>
                    <a:ext uri="{FF2B5EF4-FFF2-40B4-BE49-F238E27FC236}">
                      <a16:creationId xmlns:a16="http://schemas.microsoft.com/office/drawing/2014/main" id="{67B9E81E-E425-464D-901F-1A3D864C77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6" name="Afbeelding 195">
                  <a:extLst>
                    <a:ext uri="{FF2B5EF4-FFF2-40B4-BE49-F238E27FC236}">
                      <a16:creationId xmlns:a16="http://schemas.microsoft.com/office/drawing/2014/main" id="{82D7590C-F839-4F4D-BDD0-4718177867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7" name="Afbeelding 196">
                  <a:extLst>
                    <a:ext uri="{FF2B5EF4-FFF2-40B4-BE49-F238E27FC236}">
                      <a16:creationId xmlns:a16="http://schemas.microsoft.com/office/drawing/2014/main" id="{89F4816E-56D1-4E92-878D-6D4CB72E46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79" name="Groep 178">
              <a:extLst>
                <a:ext uri="{FF2B5EF4-FFF2-40B4-BE49-F238E27FC236}">
                  <a16:creationId xmlns:a16="http://schemas.microsoft.com/office/drawing/2014/main" id="{49B0FBCC-4464-4573-B6FE-8E5166C9188C}"/>
                </a:ext>
              </a:extLst>
            </p:cNvPr>
            <p:cNvGrpSpPr/>
            <p:nvPr/>
          </p:nvGrpSpPr>
          <p:grpSpPr>
            <a:xfrm>
              <a:off x="-277313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80" name="Groep 179">
                <a:extLst>
                  <a:ext uri="{FF2B5EF4-FFF2-40B4-BE49-F238E27FC236}">
                    <a16:creationId xmlns:a16="http://schemas.microsoft.com/office/drawing/2014/main" id="{73DE6385-F944-4F99-BBC2-0202F3F24765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89" name="Afbeelding 188">
                  <a:extLst>
                    <a:ext uri="{FF2B5EF4-FFF2-40B4-BE49-F238E27FC236}">
                      <a16:creationId xmlns:a16="http://schemas.microsoft.com/office/drawing/2014/main" id="{1824DDF3-AAF8-466E-B937-C68188012C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0" name="Afbeelding 189">
                  <a:extLst>
                    <a:ext uri="{FF2B5EF4-FFF2-40B4-BE49-F238E27FC236}">
                      <a16:creationId xmlns:a16="http://schemas.microsoft.com/office/drawing/2014/main" id="{6092A24B-5787-44D5-B8CD-F34B39D4F4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1" name="Afbeelding 190">
                  <a:extLst>
                    <a:ext uri="{FF2B5EF4-FFF2-40B4-BE49-F238E27FC236}">
                      <a16:creationId xmlns:a16="http://schemas.microsoft.com/office/drawing/2014/main" id="{440702B9-92A8-429D-B8C1-C3FC14EA52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81" name="Groep 180">
                <a:extLst>
                  <a:ext uri="{FF2B5EF4-FFF2-40B4-BE49-F238E27FC236}">
                    <a16:creationId xmlns:a16="http://schemas.microsoft.com/office/drawing/2014/main" id="{43B3895B-B818-4032-8594-711CE1F003BE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86" name="Afbeelding 185">
                  <a:extLst>
                    <a:ext uri="{FF2B5EF4-FFF2-40B4-BE49-F238E27FC236}">
                      <a16:creationId xmlns:a16="http://schemas.microsoft.com/office/drawing/2014/main" id="{C3DA1D31-6EED-4EB3-8632-8FB8A92E18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7" name="Afbeelding 186">
                  <a:extLst>
                    <a:ext uri="{FF2B5EF4-FFF2-40B4-BE49-F238E27FC236}">
                      <a16:creationId xmlns:a16="http://schemas.microsoft.com/office/drawing/2014/main" id="{1F209796-A6CE-45F6-902B-64A4619B72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8" name="Afbeelding 187">
                  <a:extLst>
                    <a:ext uri="{FF2B5EF4-FFF2-40B4-BE49-F238E27FC236}">
                      <a16:creationId xmlns:a16="http://schemas.microsoft.com/office/drawing/2014/main" id="{7DDB828D-168C-46F2-B35D-C8A19AD074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82" name="Groep 181">
                <a:extLst>
                  <a:ext uri="{FF2B5EF4-FFF2-40B4-BE49-F238E27FC236}">
                    <a16:creationId xmlns:a16="http://schemas.microsoft.com/office/drawing/2014/main" id="{D857695D-6ADB-4003-979D-61A1A564BF01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83" name="Afbeelding 182">
                  <a:extLst>
                    <a:ext uri="{FF2B5EF4-FFF2-40B4-BE49-F238E27FC236}">
                      <a16:creationId xmlns:a16="http://schemas.microsoft.com/office/drawing/2014/main" id="{86271623-3B4C-43A7-B310-C3C8744F47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4" name="Afbeelding 183">
                  <a:extLst>
                    <a:ext uri="{FF2B5EF4-FFF2-40B4-BE49-F238E27FC236}">
                      <a16:creationId xmlns:a16="http://schemas.microsoft.com/office/drawing/2014/main" id="{0247DF4F-78BD-4805-A969-D1DBA32CC1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5" name="Afbeelding 184">
                  <a:extLst>
                    <a:ext uri="{FF2B5EF4-FFF2-40B4-BE49-F238E27FC236}">
                      <a16:creationId xmlns:a16="http://schemas.microsoft.com/office/drawing/2014/main" id="{C45C0C64-9F32-49DF-A52C-4A01B2EB79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36" name="Groep 135">
            <a:extLst>
              <a:ext uri="{FF2B5EF4-FFF2-40B4-BE49-F238E27FC236}">
                <a16:creationId xmlns:a16="http://schemas.microsoft.com/office/drawing/2014/main" id="{696D3BCB-C455-46E2-88F0-672E0ED7432F}"/>
              </a:ext>
            </a:extLst>
          </p:cNvPr>
          <p:cNvGrpSpPr/>
          <p:nvPr/>
        </p:nvGrpSpPr>
        <p:grpSpPr>
          <a:xfrm>
            <a:off x="-812341" y="1318320"/>
            <a:ext cx="11355477" cy="2857500"/>
            <a:chOff x="-277313" y="2000250"/>
            <a:chExt cx="11355477" cy="2857500"/>
          </a:xfrm>
        </p:grpSpPr>
        <p:grpSp>
          <p:nvGrpSpPr>
            <p:cNvPr id="137" name="Groep 136">
              <a:extLst>
                <a:ext uri="{FF2B5EF4-FFF2-40B4-BE49-F238E27FC236}">
                  <a16:creationId xmlns:a16="http://schemas.microsoft.com/office/drawing/2014/main" id="{91C1119F-8A6E-4CB8-B580-B585910A648F}"/>
                </a:ext>
              </a:extLst>
            </p:cNvPr>
            <p:cNvGrpSpPr/>
            <p:nvPr/>
          </p:nvGrpSpPr>
          <p:grpSpPr>
            <a:xfrm>
              <a:off x="3571606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64" name="Groep 163">
                <a:extLst>
                  <a:ext uri="{FF2B5EF4-FFF2-40B4-BE49-F238E27FC236}">
                    <a16:creationId xmlns:a16="http://schemas.microsoft.com/office/drawing/2014/main" id="{FBA91BBA-13DC-4857-8BBF-FF489A355B4E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73" name="Afbeelding 172">
                  <a:extLst>
                    <a:ext uri="{FF2B5EF4-FFF2-40B4-BE49-F238E27FC236}">
                      <a16:creationId xmlns:a16="http://schemas.microsoft.com/office/drawing/2014/main" id="{27DF2D5B-7F6A-4B58-B9E3-72CC59BE61C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4" name="Afbeelding 173">
                  <a:extLst>
                    <a:ext uri="{FF2B5EF4-FFF2-40B4-BE49-F238E27FC236}">
                      <a16:creationId xmlns:a16="http://schemas.microsoft.com/office/drawing/2014/main" id="{B3407483-4D89-4BA7-B66B-78C6442B2B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5" name="Afbeelding 174">
                  <a:extLst>
                    <a:ext uri="{FF2B5EF4-FFF2-40B4-BE49-F238E27FC236}">
                      <a16:creationId xmlns:a16="http://schemas.microsoft.com/office/drawing/2014/main" id="{78B5B0AB-DB31-4CA9-BC77-24105EDF1E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65" name="Groep 164">
                <a:extLst>
                  <a:ext uri="{FF2B5EF4-FFF2-40B4-BE49-F238E27FC236}">
                    <a16:creationId xmlns:a16="http://schemas.microsoft.com/office/drawing/2014/main" id="{FCB77DF3-2DA0-4711-B556-7C0F15FCF264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70" name="Afbeelding 169">
                  <a:extLst>
                    <a:ext uri="{FF2B5EF4-FFF2-40B4-BE49-F238E27FC236}">
                      <a16:creationId xmlns:a16="http://schemas.microsoft.com/office/drawing/2014/main" id="{371D10E9-10EC-44BF-80FB-6869AF31A0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1" name="Afbeelding 170">
                  <a:extLst>
                    <a:ext uri="{FF2B5EF4-FFF2-40B4-BE49-F238E27FC236}">
                      <a16:creationId xmlns:a16="http://schemas.microsoft.com/office/drawing/2014/main" id="{8D0B58C9-FC2F-4BF3-BA80-1A0995C39B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2" name="Afbeelding 171">
                  <a:extLst>
                    <a:ext uri="{FF2B5EF4-FFF2-40B4-BE49-F238E27FC236}">
                      <a16:creationId xmlns:a16="http://schemas.microsoft.com/office/drawing/2014/main" id="{90F3EE09-9BF1-499D-B790-A66C847F5C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66" name="Groep 165">
                <a:extLst>
                  <a:ext uri="{FF2B5EF4-FFF2-40B4-BE49-F238E27FC236}">
                    <a16:creationId xmlns:a16="http://schemas.microsoft.com/office/drawing/2014/main" id="{54616B87-9A75-4C9F-97DA-79F8F04C161B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67" name="Afbeelding 166">
                  <a:extLst>
                    <a:ext uri="{FF2B5EF4-FFF2-40B4-BE49-F238E27FC236}">
                      <a16:creationId xmlns:a16="http://schemas.microsoft.com/office/drawing/2014/main" id="{0796DECA-A73E-4349-AD98-80931827B7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8" name="Afbeelding 167">
                  <a:extLst>
                    <a:ext uri="{FF2B5EF4-FFF2-40B4-BE49-F238E27FC236}">
                      <a16:creationId xmlns:a16="http://schemas.microsoft.com/office/drawing/2014/main" id="{FB2AA998-BEA0-42CD-9145-23DA511691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9" name="Afbeelding 168">
                  <a:extLst>
                    <a:ext uri="{FF2B5EF4-FFF2-40B4-BE49-F238E27FC236}">
                      <a16:creationId xmlns:a16="http://schemas.microsoft.com/office/drawing/2014/main" id="{B3B6841D-D287-42CC-BA7B-B973373DCF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8" name="Groep 137">
              <a:extLst>
                <a:ext uri="{FF2B5EF4-FFF2-40B4-BE49-F238E27FC236}">
                  <a16:creationId xmlns:a16="http://schemas.microsoft.com/office/drawing/2014/main" id="{089B36C5-7CB0-4496-A99A-4DB7ACC165FA}"/>
                </a:ext>
              </a:extLst>
            </p:cNvPr>
            <p:cNvGrpSpPr/>
            <p:nvPr/>
          </p:nvGrpSpPr>
          <p:grpSpPr>
            <a:xfrm>
              <a:off x="579423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52" name="Groep 151">
                <a:extLst>
                  <a:ext uri="{FF2B5EF4-FFF2-40B4-BE49-F238E27FC236}">
                    <a16:creationId xmlns:a16="http://schemas.microsoft.com/office/drawing/2014/main" id="{962DA55B-B020-4B42-9DA8-51F76C058225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61" name="Afbeelding 160">
                  <a:extLst>
                    <a:ext uri="{FF2B5EF4-FFF2-40B4-BE49-F238E27FC236}">
                      <a16:creationId xmlns:a16="http://schemas.microsoft.com/office/drawing/2014/main" id="{76FF8B33-0ED5-4450-9777-E54F4D9D6B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2" name="Afbeelding 161">
                  <a:extLst>
                    <a:ext uri="{FF2B5EF4-FFF2-40B4-BE49-F238E27FC236}">
                      <a16:creationId xmlns:a16="http://schemas.microsoft.com/office/drawing/2014/main" id="{8711B0B6-228F-43D6-8358-0C831FC3AA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3" name="Afbeelding 162">
                  <a:extLst>
                    <a:ext uri="{FF2B5EF4-FFF2-40B4-BE49-F238E27FC236}">
                      <a16:creationId xmlns:a16="http://schemas.microsoft.com/office/drawing/2014/main" id="{7B2B5033-C49B-43F2-9DF0-842AAA5E4F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53" name="Groep 152">
                <a:extLst>
                  <a:ext uri="{FF2B5EF4-FFF2-40B4-BE49-F238E27FC236}">
                    <a16:creationId xmlns:a16="http://schemas.microsoft.com/office/drawing/2014/main" id="{1C9CFBDE-44C1-4AF9-82B7-20CE89E8CAAB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58" name="Afbeelding 157">
                  <a:extLst>
                    <a:ext uri="{FF2B5EF4-FFF2-40B4-BE49-F238E27FC236}">
                      <a16:creationId xmlns:a16="http://schemas.microsoft.com/office/drawing/2014/main" id="{24642497-DA04-48D9-803B-7775998F03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9" name="Afbeelding 158">
                  <a:extLst>
                    <a:ext uri="{FF2B5EF4-FFF2-40B4-BE49-F238E27FC236}">
                      <a16:creationId xmlns:a16="http://schemas.microsoft.com/office/drawing/2014/main" id="{297F95B8-D1B1-4910-8752-BF67F7E56C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0" name="Afbeelding 159">
                  <a:extLst>
                    <a:ext uri="{FF2B5EF4-FFF2-40B4-BE49-F238E27FC236}">
                      <a16:creationId xmlns:a16="http://schemas.microsoft.com/office/drawing/2014/main" id="{9D881039-DF3E-41D9-A1C0-4ACE5DC5BA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54" name="Groep 153">
                <a:extLst>
                  <a:ext uri="{FF2B5EF4-FFF2-40B4-BE49-F238E27FC236}">
                    <a16:creationId xmlns:a16="http://schemas.microsoft.com/office/drawing/2014/main" id="{8D9C124C-66B8-4C66-9929-9054A86A67D6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55" name="Afbeelding 154">
                  <a:extLst>
                    <a:ext uri="{FF2B5EF4-FFF2-40B4-BE49-F238E27FC236}">
                      <a16:creationId xmlns:a16="http://schemas.microsoft.com/office/drawing/2014/main" id="{F0D9E679-E122-4371-8519-844CC053FE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6" name="Afbeelding 155">
                  <a:extLst>
                    <a:ext uri="{FF2B5EF4-FFF2-40B4-BE49-F238E27FC236}">
                      <a16:creationId xmlns:a16="http://schemas.microsoft.com/office/drawing/2014/main" id="{6E99AEF7-1035-484F-B831-B5B76BF54E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7" name="Afbeelding 156">
                  <a:extLst>
                    <a:ext uri="{FF2B5EF4-FFF2-40B4-BE49-F238E27FC236}">
                      <a16:creationId xmlns:a16="http://schemas.microsoft.com/office/drawing/2014/main" id="{5EF5FEAE-C2B1-42B2-B16D-FDFDB55EC7F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9" name="Groep 138">
              <a:extLst>
                <a:ext uri="{FF2B5EF4-FFF2-40B4-BE49-F238E27FC236}">
                  <a16:creationId xmlns:a16="http://schemas.microsoft.com/office/drawing/2014/main" id="{03ED909B-4293-49E9-BFCA-7BA1E80BA142}"/>
                </a:ext>
              </a:extLst>
            </p:cNvPr>
            <p:cNvGrpSpPr/>
            <p:nvPr/>
          </p:nvGrpSpPr>
          <p:grpSpPr>
            <a:xfrm>
              <a:off x="-277313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40" name="Groep 139">
                <a:extLst>
                  <a:ext uri="{FF2B5EF4-FFF2-40B4-BE49-F238E27FC236}">
                    <a16:creationId xmlns:a16="http://schemas.microsoft.com/office/drawing/2014/main" id="{A45DD447-5335-4870-8275-F30C3CF25A3A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49" name="Afbeelding 148">
                  <a:extLst>
                    <a:ext uri="{FF2B5EF4-FFF2-40B4-BE49-F238E27FC236}">
                      <a16:creationId xmlns:a16="http://schemas.microsoft.com/office/drawing/2014/main" id="{95A2EB21-CFD7-48F5-9A0C-530532E0F4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0" name="Afbeelding 149">
                  <a:extLst>
                    <a:ext uri="{FF2B5EF4-FFF2-40B4-BE49-F238E27FC236}">
                      <a16:creationId xmlns:a16="http://schemas.microsoft.com/office/drawing/2014/main" id="{F47888BA-6D3B-48CC-BA41-770E9D9821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1" name="Afbeelding 150">
                  <a:extLst>
                    <a:ext uri="{FF2B5EF4-FFF2-40B4-BE49-F238E27FC236}">
                      <a16:creationId xmlns:a16="http://schemas.microsoft.com/office/drawing/2014/main" id="{BB684494-4DEB-4545-A183-1FAC0794FC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41" name="Groep 140">
                <a:extLst>
                  <a:ext uri="{FF2B5EF4-FFF2-40B4-BE49-F238E27FC236}">
                    <a16:creationId xmlns:a16="http://schemas.microsoft.com/office/drawing/2014/main" id="{76DCAA0E-37CE-43DA-AF1C-8D6971A80085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46" name="Afbeelding 145">
                  <a:extLst>
                    <a:ext uri="{FF2B5EF4-FFF2-40B4-BE49-F238E27FC236}">
                      <a16:creationId xmlns:a16="http://schemas.microsoft.com/office/drawing/2014/main" id="{07918286-6E1B-4ACF-8C48-8C56FC595D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7" name="Afbeelding 146">
                  <a:extLst>
                    <a:ext uri="{FF2B5EF4-FFF2-40B4-BE49-F238E27FC236}">
                      <a16:creationId xmlns:a16="http://schemas.microsoft.com/office/drawing/2014/main" id="{7030BE18-C4AE-47F7-8488-146B39D40A2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8" name="Afbeelding 147">
                  <a:extLst>
                    <a:ext uri="{FF2B5EF4-FFF2-40B4-BE49-F238E27FC236}">
                      <a16:creationId xmlns:a16="http://schemas.microsoft.com/office/drawing/2014/main" id="{B804DB29-1FC3-4D56-AF22-29263CDFFF6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42" name="Groep 141">
                <a:extLst>
                  <a:ext uri="{FF2B5EF4-FFF2-40B4-BE49-F238E27FC236}">
                    <a16:creationId xmlns:a16="http://schemas.microsoft.com/office/drawing/2014/main" id="{1864375E-3ACC-4F10-9A2B-8C312B47F23F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43" name="Afbeelding 142">
                  <a:extLst>
                    <a:ext uri="{FF2B5EF4-FFF2-40B4-BE49-F238E27FC236}">
                      <a16:creationId xmlns:a16="http://schemas.microsoft.com/office/drawing/2014/main" id="{D85B1838-82A5-49AF-91AE-A258C07D71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4" name="Afbeelding 143">
                  <a:extLst>
                    <a:ext uri="{FF2B5EF4-FFF2-40B4-BE49-F238E27FC236}">
                      <a16:creationId xmlns:a16="http://schemas.microsoft.com/office/drawing/2014/main" id="{3B807159-DC9A-491F-A923-1C1EAAB3D2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5" name="Afbeelding 144">
                  <a:extLst>
                    <a:ext uri="{FF2B5EF4-FFF2-40B4-BE49-F238E27FC236}">
                      <a16:creationId xmlns:a16="http://schemas.microsoft.com/office/drawing/2014/main" id="{0FF99B15-6804-4DB1-BF10-8E85E9C420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FF09833-370A-4E08-9CCB-E84427E356BA}"/>
              </a:ext>
            </a:extLst>
          </p:cNvPr>
          <p:cNvGrpSpPr/>
          <p:nvPr/>
        </p:nvGrpSpPr>
        <p:grpSpPr>
          <a:xfrm>
            <a:off x="4675140" y="2975610"/>
            <a:ext cx="5283926" cy="2857500"/>
            <a:chOff x="3667125" y="2000250"/>
            <a:chExt cx="5283926" cy="2857500"/>
          </a:xfrm>
        </p:grpSpPr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3727B8E8-25C1-477A-99D0-540C6F864BE6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8C387191-A466-48A7-9708-3B43849E5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9" name="Afbeelding 28">
                <a:extLst>
                  <a:ext uri="{FF2B5EF4-FFF2-40B4-BE49-F238E27FC236}">
                    <a16:creationId xmlns:a16="http://schemas.microsoft.com/office/drawing/2014/main" id="{1496A4A2-FC14-4699-BC26-460F4BBD3E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B3A23D7C-38D4-49B2-A20A-734D479741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0EF5CDB1-F778-41E6-A42B-5082A8D7AC72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25" name="Afbeelding 24">
                <a:extLst>
                  <a:ext uri="{FF2B5EF4-FFF2-40B4-BE49-F238E27FC236}">
                    <a16:creationId xmlns:a16="http://schemas.microsoft.com/office/drawing/2014/main" id="{D1F502BE-0B4F-4554-A1B7-2D2A2DA7E0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6" name="Afbeelding 25">
                <a:extLst>
                  <a:ext uri="{FF2B5EF4-FFF2-40B4-BE49-F238E27FC236}">
                    <a16:creationId xmlns:a16="http://schemas.microsoft.com/office/drawing/2014/main" id="{BE3C5B43-2454-4CBA-BA19-CB6F2081C7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7" name="Afbeelding 26">
                <a:extLst>
                  <a:ext uri="{FF2B5EF4-FFF2-40B4-BE49-F238E27FC236}">
                    <a16:creationId xmlns:a16="http://schemas.microsoft.com/office/drawing/2014/main" id="{468A3495-2560-4D72-BC80-EAF4C8A5D6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181D7B40-665B-400D-9C9E-7D13205D7F33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22" name="Afbeelding 21">
                <a:extLst>
                  <a:ext uri="{FF2B5EF4-FFF2-40B4-BE49-F238E27FC236}">
                    <a16:creationId xmlns:a16="http://schemas.microsoft.com/office/drawing/2014/main" id="{4A2B0F19-5DDF-45FF-B02F-BFD2C20259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3" name="Afbeelding 22">
                <a:extLst>
                  <a:ext uri="{FF2B5EF4-FFF2-40B4-BE49-F238E27FC236}">
                    <a16:creationId xmlns:a16="http://schemas.microsoft.com/office/drawing/2014/main" id="{B49E52C5-D2F2-4680-8430-086E1B118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4" name="Afbeelding 23">
                <a:extLst>
                  <a:ext uri="{FF2B5EF4-FFF2-40B4-BE49-F238E27FC236}">
                    <a16:creationId xmlns:a16="http://schemas.microsoft.com/office/drawing/2014/main" id="{1DABE129-EF7E-4BBE-A1B5-85D80EBE1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423EA160-5841-491B-BE49-AEE120FCF026}"/>
              </a:ext>
            </a:extLst>
          </p:cNvPr>
          <p:cNvSpPr txBox="1"/>
          <p:nvPr/>
        </p:nvSpPr>
        <p:spPr>
          <a:xfrm>
            <a:off x="1188719" y="757646"/>
            <a:ext cx="8490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</a:t>
            </a:r>
            <a:r>
              <a:rPr lang="nl-NL" sz="2800" b="1" dirty="0">
                <a:solidFill>
                  <a:schemeClr val="bg1"/>
                </a:solidFill>
              </a:rPr>
              <a:t>1 mol kippen</a:t>
            </a:r>
            <a:endParaRPr lang="nl-NL" sz="2800" dirty="0">
              <a:solidFill>
                <a:schemeClr val="bg1"/>
              </a:solidFill>
            </a:endParaRPr>
          </a:p>
          <a:p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/>
              <a:t>     </a:t>
            </a:r>
          </a:p>
        </p:txBody>
      </p:sp>
      <p:grpSp>
        <p:nvGrpSpPr>
          <p:cNvPr id="216" name="Groep 215">
            <a:extLst>
              <a:ext uri="{FF2B5EF4-FFF2-40B4-BE49-F238E27FC236}">
                <a16:creationId xmlns:a16="http://schemas.microsoft.com/office/drawing/2014/main" id="{07F95DFB-5723-4F56-9B5B-77C5DBF0C6B8}"/>
              </a:ext>
            </a:extLst>
          </p:cNvPr>
          <p:cNvGrpSpPr/>
          <p:nvPr/>
        </p:nvGrpSpPr>
        <p:grpSpPr>
          <a:xfrm>
            <a:off x="-2412818" y="2000250"/>
            <a:ext cx="13490982" cy="2857500"/>
            <a:chOff x="-2412818" y="2000250"/>
            <a:chExt cx="13490982" cy="2857500"/>
          </a:xfrm>
        </p:grpSpPr>
        <p:grpSp>
          <p:nvGrpSpPr>
            <p:cNvPr id="122" name="Groep 121">
              <a:extLst>
                <a:ext uri="{FF2B5EF4-FFF2-40B4-BE49-F238E27FC236}">
                  <a16:creationId xmlns:a16="http://schemas.microsoft.com/office/drawing/2014/main" id="{5F355616-4863-4A96-98DE-979DE4FDB287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23" name="Groep 122">
                <a:extLst>
                  <a:ext uri="{FF2B5EF4-FFF2-40B4-BE49-F238E27FC236}">
                    <a16:creationId xmlns:a16="http://schemas.microsoft.com/office/drawing/2014/main" id="{7B919929-6140-41AE-805A-46CA4C97A4A5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32" name="Afbeelding 131">
                  <a:extLst>
                    <a:ext uri="{FF2B5EF4-FFF2-40B4-BE49-F238E27FC236}">
                      <a16:creationId xmlns:a16="http://schemas.microsoft.com/office/drawing/2014/main" id="{E34DB13A-9722-4195-B30B-566700A9C6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3" name="Afbeelding 132">
                  <a:extLst>
                    <a:ext uri="{FF2B5EF4-FFF2-40B4-BE49-F238E27FC236}">
                      <a16:creationId xmlns:a16="http://schemas.microsoft.com/office/drawing/2014/main" id="{A6AFFC4B-8613-4E84-B443-2825B46612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4" name="Afbeelding 133">
                  <a:extLst>
                    <a:ext uri="{FF2B5EF4-FFF2-40B4-BE49-F238E27FC236}">
                      <a16:creationId xmlns:a16="http://schemas.microsoft.com/office/drawing/2014/main" id="{7B07EBEB-8D05-4DF8-B0CC-71EA0EBAAB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24" name="Groep 123">
                <a:extLst>
                  <a:ext uri="{FF2B5EF4-FFF2-40B4-BE49-F238E27FC236}">
                    <a16:creationId xmlns:a16="http://schemas.microsoft.com/office/drawing/2014/main" id="{7BA20E8C-6472-4BB8-902B-038A8AC4A8DA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29" name="Afbeelding 128">
                  <a:extLst>
                    <a:ext uri="{FF2B5EF4-FFF2-40B4-BE49-F238E27FC236}">
                      <a16:creationId xmlns:a16="http://schemas.microsoft.com/office/drawing/2014/main" id="{790B2AA1-AAEC-48D0-8CFB-CCF3B52D5B4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0" name="Afbeelding 129">
                  <a:extLst>
                    <a:ext uri="{FF2B5EF4-FFF2-40B4-BE49-F238E27FC236}">
                      <a16:creationId xmlns:a16="http://schemas.microsoft.com/office/drawing/2014/main" id="{0D2062F0-EB49-4F68-BD5D-7E42EBC9AC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1" name="Afbeelding 130">
                  <a:extLst>
                    <a:ext uri="{FF2B5EF4-FFF2-40B4-BE49-F238E27FC236}">
                      <a16:creationId xmlns:a16="http://schemas.microsoft.com/office/drawing/2014/main" id="{0A37E2DC-4641-4872-9B91-C9E1506C9F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25" name="Groep 124">
                <a:extLst>
                  <a:ext uri="{FF2B5EF4-FFF2-40B4-BE49-F238E27FC236}">
                    <a16:creationId xmlns:a16="http://schemas.microsoft.com/office/drawing/2014/main" id="{D766E401-0BAC-4E57-974C-3DA31A3AC35D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26" name="Afbeelding 125">
                  <a:extLst>
                    <a:ext uri="{FF2B5EF4-FFF2-40B4-BE49-F238E27FC236}">
                      <a16:creationId xmlns:a16="http://schemas.microsoft.com/office/drawing/2014/main" id="{6D209818-9894-4A0F-B943-676CE4AFC9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27" name="Afbeelding 126">
                  <a:extLst>
                    <a:ext uri="{FF2B5EF4-FFF2-40B4-BE49-F238E27FC236}">
                      <a16:creationId xmlns:a16="http://schemas.microsoft.com/office/drawing/2014/main" id="{EB4B5F98-9DBD-4A3F-B7BF-5CAECC11A9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28" name="Afbeelding 127">
                  <a:extLst>
                    <a:ext uri="{FF2B5EF4-FFF2-40B4-BE49-F238E27FC236}">
                      <a16:creationId xmlns:a16="http://schemas.microsoft.com/office/drawing/2014/main" id="{A589E331-88CE-4B30-B6FE-CF2F67D811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5" name="Groep 134">
              <a:extLst>
                <a:ext uri="{FF2B5EF4-FFF2-40B4-BE49-F238E27FC236}">
                  <a16:creationId xmlns:a16="http://schemas.microsoft.com/office/drawing/2014/main" id="{29E4D54E-E090-4DA2-844F-9890FEB0CA43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17" name="Groep 16">
                <a:extLst>
                  <a:ext uri="{FF2B5EF4-FFF2-40B4-BE49-F238E27FC236}">
                    <a16:creationId xmlns:a16="http://schemas.microsoft.com/office/drawing/2014/main" id="{83523C00-BC15-462D-B7B9-A1671C896399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5" name="Groep 4">
                  <a:extLst>
                    <a:ext uri="{FF2B5EF4-FFF2-40B4-BE49-F238E27FC236}">
                      <a16:creationId xmlns:a16="http://schemas.microsoft.com/office/drawing/2014/main" id="{D167C5C4-D3B7-4A2D-9A4E-DD9EB183EFB1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" name="Afbeelding 3">
                    <a:extLst>
                      <a:ext uri="{FF2B5EF4-FFF2-40B4-BE49-F238E27FC236}">
                        <a16:creationId xmlns:a16="http://schemas.microsoft.com/office/drawing/2014/main" id="{BB7E732D-26A2-403D-BDFF-7736CC335E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6" name="Afbeelding 5">
                    <a:extLst>
                      <a:ext uri="{FF2B5EF4-FFF2-40B4-BE49-F238E27FC236}">
                        <a16:creationId xmlns:a16="http://schemas.microsoft.com/office/drawing/2014/main" id="{3A680775-0610-4E76-8DB8-C495502F93D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8" name="Afbeelding 7">
                    <a:extLst>
                      <a:ext uri="{FF2B5EF4-FFF2-40B4-BE49-F238E27FC236}">
                        <a16:creationId xmlns:a16="http://schemas.microsoft.com/office/drawing/2014/main" id="{680AD429-1ECC-43A6-B55C-E4AB9979F7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" name="Groep 8">
                  <a:extLst>
                    <a:ext uri="{FF2B5EF4-FFF2-40B4-BE49-F238E27FC236}">
                      <a16:creationId xmlns:a16="http://schemas.microsoft.com/office/drawing/2014/main" id="{782C5F46-9CD7-4E8D-B4D4-F727558A7F7E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0" name="Afbeelding 9">
                    <a:extLst>
                      <a:ext uri="{FF2B5EF4-FFF2-40B4-BE49-F238E27FC236}">
                        <a16:creationId xmlns:a16="http://schemas.microsoft.com/office/drawing/2014/main" id="{F3CEF533-6D37-4F22-A2A3-AA7CDA0CC0B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" name="Afbeelding 10">
                    <a:extLst>
                      <a:ext uri="{FF2B5EF4-FFF2-40B4-BE49-F238E27FC236}">
                        <a16:creationId xmlns:a16="http://schemas.microsoft.com/office/drawing/2014/main" id="{8A243030-1277-4B6A-B4A0-E9EBF9A3D46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2" name="Afbeelding 11">
                    <a:extLst>
                      <a:ext uri="{FF2B5EF4-FFF2-40B4-BE49-F238E27FC236}">
                        <a16:creationId xmlns:a16="http://schemas.microsoft.com/office/drawing/2014/main" id="{DE5CAC04-570C-442A-86A1-C513DC04510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3" name="Groep 12">
                  <a:extLst>
                    <a:ext uri="{FF2B5EF4-FFF2-40B4-BE49-F238E27FC236}">
                      <a16:creationId xmlns:a16="http://schemas.microsoft.com/office/drawing/2014/main" id="{7F81DC94-5DBB-468B-9A7E-BF93BAA6ECF4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4" name="Afbeelding 13">
                    <a:extLst>
                      <a:ext uri="{FF2B5EF4-FFF2-40B4-BE49-F238E27FC236}">
                        <a16:creationId xmlns:a16="http://schemas.microsoft.com/office/drawing/2014/main" id="{C5EFF99A-C898-44BC-8696-98FC1874C2F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5" name="Afbeelding 14">
                    <a:extLst>
                      <a:ext uri="{FF2B5EF4-FFF2-40B4-BE49-F238E27FC236}">
                        <a16:creationId xmlns:a16="http://schemas.microsoft.com/office/drawing/2014/main" id="{75D05B4A-5635-4869-8C31-661755909F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6" name="Afbeelding 15">
                    <a:extLst>
                      <a:ext uri="{FF2B5EF4-FFF2-40B4-BE49-F238E27FC236}">
                        <a16:creationId xmlns:a16="http://schemas.microsoft.com/office/drawing/2014/main" id="{8B84152C-F5EA-470C-BB05-53A2FCBAA4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09" name="Groep 108">
                <a:extLst>
                  <a:ext uri="{FF2B5EF4-FFF2-40B4-BE49-F238E27FC236}">
                    <a16:creationId xmlns:a16="http://schemas.microsoft.com/office/drawing/2014/main" id="{9E5E35BB-F065-4969-97E6-8899848FF5A7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110" name="Groep 109">
                  <a:extLst>
                    <a:ext uri="{FF2B5EF4-FFF2-40B4-BE49-F238E27FC236}">
                      <a16:creationId xmlns:a16="http://schemas.microsoft.com/office/drawing/2014/main" id="{B935EAE9-9070-47B6-ACA1-7E50CC5D7A85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19" name="Afbeelding 118">
                    <a:extLst>
                      <a:ext uri="{FF2B5EF4-FFF2-40B4-BE49-F238E27FC236}">
                        <a16:creationId xmlns:a16="http://schemas.microsoft.com/office/drawing/2014/main" id="{46B1ADC1-FDE4-4077-9CD8-D2EAFD22023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20" name="Afbeelding 119">
                    <a:extLst>
                      <a:ext uri="{FF2B5EF4-FFF2-40B4-BE49-F238E27FC236}">
                        <a16:creationId xmlns:a16="http://schemas.microsoft.com/office/drawing/2014/main" id="{DEA06282-FC5A-40D0-9E3E-22D92D93CCA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21" name="Afbeelding 120">
                    <a:extLst>
                      <a:ext uri="{FF2B5EF4-FFF2-40B4-BE49-F238E27FC236}">
                        <a16:creationId xmlns:a16="http://schemas.microsoft.com/office/drawing/2014/main" id="{446FC7F9-1683-4613-AD36-D2CD9DA8BB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11" name="Groep 110">
                  <a:extLst>
                    <a:ext uri="{FF2B5EF4-FFF2-40B4-BE49-F238E27FC236}">
                      <a16:creationId xmlns:a16="http://schemas.microsoft.com/office/drawing/2014/main" id="{F6272B95-CC3F-4395-8683-A5075992D1F6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16" name="Afbeelding 115">
                    <a:extLst>
                      <a:ext uri="{FF2B5EF4-FFF2-40B4-BE49-F238E27FC236}">
                        <a16:creationId xmlns:a16="http://schemas.microsoft.com/office/drawing/2014/main" id="{90A0A82E-54EC-4548-9C56-CD7013DDD07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7" name="Afbeelding 116">
                    <a:extLst>
                      <a:ext uri="{FF2B5EF4-FFF2-40B4-BE49-F238E27FC236}">
                        <a16:creationId xmlns:a16="http://schemas.microsoft.com/office/drawing/2014/main" id="{211891B1-0C09-4C73-A571-7CDD322D5FE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8" name="Afbeelding 117">
                    <a:extLst>
                      <a:ext uri="{FF2B5EF4-FFF2-40B4-BE49-F238E27FC236}">
                        <a16:creationId xmlns:a16="http://schemas.microsoft.com/office/drawing/2014/main" id="{FDFBE486-F693-4AC9-8FD7-DFA4A936C6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12" name="Groep 111">
                  <a:extLst>
                    <a:ext uri="{FF2B5EF4-FFF2-40B4-BE49-F238E27FC236}">
                      <a16:creationId xmlns:a16="http://schemas.microsoft.com/office/drawing/2014/main" id="{730BDDDF-69F4-4E38-8FEE-D2653E411009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13" name="Afbeelding 112">
                    <a:extLst>
                      <a:ext uri="{FF2B5EF4-FFF2-40B4-BE49-F238E27FC236}">
                        <a16:creationId xmlns:a16="http://schemas.microsoft.com/office/drawing/2014/main" id="{8D18AADF-4ED6-473E-97FE-3C6A4F31604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4" name="Afbeelding 113">
                    <a:extLst>
                      <a:ext uri="{FF2B5EF4-FFF2-40B4-BE49-F238E27FC236}">
                        <a16:creationId xmlns:a16="http://schemas.microsoft.com/office/drawing/2014/main" id="{D29AF29F-CF4C-4864-8AF5-3B9A51C452F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5" name="Afbeelding 114">
                    <a:extLst>
                      <a:ext uri="{FF2B5EF4-FFF2-40B4-BE49-F238E27FC236}">
                        <a16:creationId xmlns:a16="http://schemas.microsoft.com/office/drawing/2014/main" id="{6F063BDA-C925-4FDD-8646-D0DDA8CDEAF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1" name="Groep 30">
                <a:extLst>
                  <a:ext uri="{FF2B5EF4-FFF2-40B4-BE49-F238E27FC236}">
                    <a16:creationId xmlns:a16="http://schemas.microsoft.com/office/drawing/2014/main" id="{D815C004-E312-47F6-9473-DE5EA4D49088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2" name="Groep 31">
                  <a:extLst>
                    <a:ext uri="{FF2B5EF4-FFF2-40B4-BE49-F238E27FC236}">
                      <a16:creationId xmlns:a16="http://schemas.microsoft.com/office/drawing/2014/main" id="{5BC1B82C-2E60-42D7-BCD1-CFA1337E78D7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" name="Afbeelding 40">
                    <a:extLst>
                      <a:ext uri="{FF2B5EF4-FFF2-40B4-BE49-F238E27FC236}">
                        <a16:creationId xmlns:a16="http://schemas.microsoft.com/office/drawing/2014/main" id="{A9ED8027-F20F-4729-8CAF-1F29162497A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2" name="Afbeelding 41">
                    <a:extLst>
                      <a:ext uri="{FF2B5EF4-FFF2-40B4-BE49-F238E27FC236}">
                        <a16:creationId xmlns:a16="http://schemas.microsoft.com/office/drawing/2014/main" id="{52D31412-033D-48E9-998E-A5869185EA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3" name="Afbeelding 42">
                    <a:extLst>
                      <a:ext uri="{FF2B5EF4-FFF2-40B4-BE49-F238E27FC236}">
                        <a16:creationId xmlns:a16="http://schemas.microsoft.com/office/drawing/2014/main" id="{5A03A3C5-07CB-483F-BA05-A2C709EDCF9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" name="Groep 32">
                  <a:extLst>
                    <a:ext uri="{FF2B5EF4-FFF2-40B4-BE49-F238E27FC236}">
                      <a16:creationId xmlns:a16="http://schemas.microsoft.com/office/drawing/2014/main" id="{03FA8B29-A50D-42DF-9336-C8C2B4BEE661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8" name="Afbeelding 37">
                    <a:extLst>
                      <a:ext uri="{FF2B5EF4-FFF2-40B4-BE49-F238E27FC236}">
                        <a16:creationId xmlns:a16="http://schemas.microsoft.com/office/drawing/2014/main" id="{6323AA26-3915-41A9-9E1A-31691A00B51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" name="Afbeelding 38">
                    <a:extLst>
                      <a:ext uri="{FF2B5EF4-FFF2-40B4-BE49-F238E27FC236}">
                        <a16:creationId xmlns:a16="http://schemas.microsoft.com/office/drawing/2014/main" id="{1142CF4D-2439-483C-8132-9A3C1BFF6C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" name="Afbeelding 39">
                    <a:extLst>
                      <a:ext uri="{FF2B5EF4-FFF2-40B4-BE49-F238E27FC236}">
                        <a16:creationId xmlns:a16="http://schemas.microsoft.com/office/drawing/2014/main" id="{2F31294A-209B-45EB-BFF9-32A209E3EDA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4" name="Groep 33">
                  <a:extLst>
                    <a:ext uri="{FF2B5EF4-FFF2-40B4-BE49-F238E27FC236}">
                      <a16:creationId xmlns:a16="http://schemas.microsoft.com/office/drawing/2014/main" id="{E72F8886-31B1-4AC2-A4AB-C7224058AC5C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5" name="Afbeelding 34">
                    <a:extLst>
                      <a:ext uri="{FF2B5EF4-FFF2-40B4-BE49-F238E27FC236}">
                        <a16:creationId xmlns:a16="http://schemas.microsoft.com/office/drawing/2014/main" id="{309444AC-D12E-4F15-9420-1E0BBA4500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" name="Afbeelding 35">
                    <a:extLst>
                      <a:ext uri="{FF2B5EF4-FFF2-40B4-BE49-F238E27FC236}">
                        <a16:creationId xmlns:a16="http://schemas.microsoft.com/office/drawing/2014/main" id="{2A99ADB8-A070-46CE-8491-421A5DC581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7" name="Afbeelding 36">
                    <a:extLst>
                      <a:ext uri="{FF2B5EF4-FFF2-40B4-BE49-F238E27FC236}">
                        <a16:creationId xmlns:a16="http://schemas.microsoft.com/office/drawing/2014/main" id="{647315A7-EBE5-4040-B1AB-97ABFA1E79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44" name="Groep 43">
            <a:extLst>
              <a:ext uri="{FF2B5EF4-FFF2-40B4-BE49-F238E27FC236}">
                <a16:creationId xmlns:a16="http://schemas.microsoft.com/office/drawing/2014/main" id="{4C671BD1-9B61-4B3A-A593-C709E3AD643E}"/>
              </a:ext>
            </a:extLst>
          </p:cNvPr>
          <p:cNvGrpSpPr/>
          <p:nvPr/>
        </p:nvGrpSpPr>
        <p:grpSpPr>
          <a:xfrm>
            <a:off x="1826897" y="2975610"/>
            <a:ext cx="5283926" cy="2857500"/>
            <a:chOff x="3667125" y="2000250"/>
            <a:chExt cx="5283926" cy="2857500"/>
          </a:xfrm>
        </p:grpSpPr>
        <p:grpSp>
          <p:nvGrpSpPr>
            <p:cNvPr id="45" name="Groep 44">
              <a:extLst>
                <a:ext uri="{FF2B5EF4-FFF2-40B4-BE49-F238E27FC236}">
                  <a16:creationId xmlns:a16="http://schemas.microsoft.com/office/drawing/2014/main" id="{36959AA4-4EEB-4D28-B412-5203926C25B3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54" name="Afbeelding 53">
                <a:extLst>
                  <a:ext uri="{FF2B5EF4-FFF2-40B4-BE49-F238E27FC236}">
                    <a16:creationId xmlns:a16="http://schemas.microsoft.com/office/drawing/2014/main" id="{72342E3D-1E80-40BF-B655-1B36CCA812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5" name="Afbeelding 54">
                <a:extLst>
                  <a:ext uri="{FF2B5EF4-FFF2-40B4-BE49-F238E27FC236}">
                    <a16:creationId xmlns:a16="http://schemas.microsoft.com/office/drawing/2014/main" id="{CD4C4F8B-058E-4A3D-87A9-894CE5DD61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6" name="Afbeelding 55">
                <a:extLst>
                  <a:ext uri="{FF2B5EF4-FFF2-40B4-BE49-F238E27FC236}">
                    <a16:creationId xmlns:a16="http://schemas.microsoft.com/office/drawing/2014/main" id="{335C1A5F-FB83-4DF0-9CE4-2CF95E04D8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6" name="Groep 45">
              <a:extLst>
                <a:ext uri="{FF2B5EF4-FFF2-40B4-BE49-F238E27FC236}">
                  <a16:creationId xmlns:a16="http://schemas.microsoft.com/office/drawing/2014/main" id="{C8A5DCC8-DD3E-4997-9615-1659EB5E492C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51" name="Afbeelding 50">
                <a:extLst>
                  <a:ext uri="{FF2B5EF4-FFF2-40B4-BE49-F238E27FC236}">
                    <a16:creationId xmlns:a16="http://schemas.microsoft.com/office/drawing/2014/main" id="{5AFA5935-C33A-4C39-A4BE-00E63AEBB8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2" name="Afbeelding 51">
                <a:extLst>
                  <a:ext uri="{FF2B5EF4-FFF2-40B4-BE49-F238E27FC236}">
                    <a16:creationId xmlns:a16="http://schemas.microsoft.com/office/drawing/2014/main" id="{8AF40E82-1397-4AAA-90CB-112E080654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3" name="Afbeelding 52">
                <a:extLst>
                  <a:ext uri="{FF2B5EF4-FFF2-40B4-BE49-F238E27FC236}">
                    <a16:creationId xmlns:a16="http://schemas.microsoft.com/office/drawing/2014/main" id="{C8F5E59D-5F4A-418A-A884-F97BB0E04B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7" name="Groep 46">
              <a:extLst>
                <a:ext uri="{FF2B5EF4-FFF2-40B4-BE49-F238E27FC236}">
                  <a16:creationId xmlns:a16="http://schemas.microsoft.com/office/drawing/2014/main" id="{3AE103A2-2313-4407-870C-CEA2F6BCC92F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8" name="Afbeelding 47">
                <a:extLst>
                  <a:ext uri="{FF2B5EF4-FFF2-40B4-BE49-F238E27FC236}">
                    <a16:creationId xmlns:a16="http://schemas.microsoft.com/office/drawing/2014/main" id="{0D3B5774-6C8E-4644-B0BA-C47D0AFF1D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9" name="Afbeelding 48">
                <a:extLst>
                  <a:ext uri="{FF2B5EF4-FFF2-40B4-BE49-F238E27FC236}">
                    <a16:creationId xmlns:a16="http://schemas.microsoft.com/office/drawing/2014/main" id="{DA86486A-E707-43EC-98D4-35BE492D5B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0" name="Afbeelding 49">
                <a:extLst>
                  <a:ext uri="{FF2B5EF4-FFF2-40B4-BE49-F238E27FC236}">
                    <a16:creationId xmlns:a16="http://schemas.microsoft.com/office/drawing/2014/main" id="{C876FFBB-9946-485C-9601-98FA1C1F66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8C8A73ED-B166-4C04-8B59-0EE4E1AB5B50}"/>
              </a:ext>
            </a:extLst>
          </p:cNvPr>
          <p:cNvGrpSpPr/>
          <p:nvPr/>
        </p:nvGrpSpPr>
        <p:grpSpPr>
          <a:xfrm>
            <a:off x="-1716131" y="2975610"/>
            <a:ext cx="5283926" cy="2857500"/>
            <a:chOff x="3667125" y="2000250"/>
            <a:chExt cx="5283926" cy="2857500"/>
          </a:xfrm>
        </p:grpSpPr>
        <p:grpSp>
          <p:nvGrpSpPr>
            <p:cNvPr id="58" name="Groep 57">
              <a:extLst>
                <a:ext uri="{FF2B5EF4-FFF2-40B4-BE49-F238E27FC236}">
                  <a16:creationId xmlns:a16="http://schemas.microsoft.com/office/drawing/2014/main" id="{13D1B37C-398C-451A-B41F-0B1BAD35161C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67" name="Afbeelding 66">
                <a:extLst>
                  <a:ext uri="{FF2B5EF4-FFF2-40B4-BE49-F238E27FC236}">
                    <a16:creationId xmlns:a16="http://schemas.microsoft.com/office/drawing/2014/main" id="{B4081C52-5CEC-49BA-A9DB-98AFA2C60C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8" name="Afbeelding 67">
                <a:extLst>
                  <a:ext uri="{FF2B5EF4-FFF2-40B4-BE49-F238E27FC236}">
                    <a16:creationId xmlns:a16="http://schemas.microsoft.com/office/drawing/2014/main" id="{5791EAE3-2659-4018-8BD6-0C8BF80665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9" name="Afbeelding 68">
                <a:extLst>
                  <a:ext uri="{FF2B5EF4-FFF2-40B4-BE49-F238E27FC236}">
                    <a16:creationId xmlns:a16="http://schemas.microsoft.com/office/drawing/2014/main" id="{E0307510-4C0C-49FC-8714-D87FCAB8BB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59" name="Groep 58">
              <a:extLst>
                <a:ext uri="{FF2B5EF4-FFF2-40B4-BE49-F238E27FC236}">
                  <a16:creationId xmlns:a16="http://schemas.microsoft.com/office/drawing/2014/main" id="{4802A4C0-B8DC-495A-A60B-02CE13DDC816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64" name="Afbeelding 63">
                <a:extLst>
                  <a:ext uri="{FF2B5EF4-FFF2-40B4-BE49-F238E27FC236}">
                    <a16:creationId xmlns:a16="http://schemas.microsoft.com/office/drawing/2014/main" id="{47DE250D-351E-43E9-B3A6-BD7B2F26FB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5" name="Afbeelding 64">
                <a:extLst>
                  <a:ext uri="{FF2B5EF4-FFF2-40B4-BE49-F238E27FC236}">
                    <a16:creationId xmlns:a16="http://schemas.microsoft.com/office/drawing/2014/main" id="{1C6492C0-8C5C-4F62-98B0-BA81F130C6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6" name="Afbeelding 65">
                <a:extLst>
                  <a:ext uri="{FF2B5EF4-FFF2-40B4-BE49-F238E27FC236}">
                    <a16:creationId xmlns:a16="http://schemas.microsoft.com/office/drawing/2014/main" id="{C73E326C-995C-48D5-8634-B2A16DB7B2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60" name="Groep 59">
              <a:extLst>
                <a:ext uri="{FF2B5EF4-FFF2-40B4-BE49-F238E27FC236}">
                  <a16:creationId xmlns:a16="http://schemas.microsoft.com/office/drawing/2014/main" id="{BB209326-7CC3-4C95-A546-A2D73EDBE0E8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61" name="Afbeelding 60">
                <a:extLst>
                  <a:ext uri="{FF2B5EF4-FFF2-40B4-BE49-F238E27FC236}">
                    <a16:creationId xmlns:a16="http://schemas.microsoft.com/office/drawing/2014/main" id="{B650D422-75DD-478D-A103-EA27FDC6A3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2" name="Afbeelding 61">
                <a:extLst>
                  <a:ext uri="{FF2B5EF4-FFF2-40B4-BE49-F238E27FC236}">
                    <a16:creationId xmlns:a16="http://schemas.microsoft.com/office/drawing/2014/main" id="{329C6280-D3D2-4A0C-B568-455DE230A5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3" name="Afbeelding 62">
                <a:extLst>
                  <a:ext uri="{FF2B5EF4-FFF2-40B4-BE49-F238E27FC236}">
                    <a16:creationId xmlns:a16="http://schemas.microsoft.com/office/drawing/2014/main" id="{71668E3D-ED79-432E-81F9-8A962AEE74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70" name="Groep 69">
            <a:extLst>
              <a:ext uri="{FF2B5EF4-FFF2-40B4-BE49-F238E27FC236}">
                <a16:creationId xmlns:a16="http://schemas.microsoft.com/office/drawing/2014/main" id="{1402D180-F4C2-4D2C-854C-0A9027552673}"/>
              </a:ext>
            </a:extLst>
          </p:cNvPr>
          <p:cNvGrpSpPr/>
          <p:nvPr/>
        </p:nvGrpSpPr>
        <p:grpSpPr>
          <a:xfrm>
            <a:off x="3748534" y="4211228"/>
            <a:ext cx="5705204" cy="3050632"/>
            <a:chOff x="3667125" y="2000250"/>
            <a:chExt cx="5283926" cy="2857500"/>
          </a:xfrm>
        </p:grpSpPr>
        <p:grpSp>
          <p:nvGrpSpPr>
            <p:cNvPr id="71" name="Groep 70">
              <a:extLst>
                <a:ext uri="{FF2B5EF4-FFF2-40B4-BE49-F238E27FC236}">
                  <a16:creationId xmlns:a16="http://schemas.microsoft.com/office/drawing/2014/main" id="{BE045585-94A7-42C0-8AC6-64DCB65C832E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80" name="Afbeelding 79">
                <a:extLst>
                  <a:ext uri="{FF2B5EF4-FFF2-40B4-BE49-F238E27FC236}">
                    <a16:creationId xmlns:a16="http://schemas.microsoft.com/office/drawing/2014/main" id="{38AC6681-0732-463A-92EE-ECE6989BCB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1" name="Afbeelding 80">
                <a:extLst>
                  <a:ext uri="{FF2B5EF4-FFF2-40B4-BE49-F238E27FC236}">
                    <a16:creationId xmlns:a16="http://schemas.microsoft.com/office/drawing/2014/main" id="{F763BB24-B39B-4E7A-9524-33E5F275F0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2" name="Afbeelding 81">
                <a:extLst>
                  <a:ext uri="{FF2B5EF4-FFF2-40B4-BE49-F238E27FC236}">
                    <a16:creationId xmlns:a16="http://schemas.microsoft.com/office/drawing/2014/main" id="{F9BDFCAD-83C2-4F37-BD4F-659BD9C2A9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72" name="Groep 71">
              <a:extLst>
                <a:ext uri="{FF2B5EF4-FFF2-40B4-BE49-F238E27FC236}">
                  <a16:creationId xmlns:a16="http://schemas.microsoft.com/office/drawing/2014/main" id="{73F710F1-A739-49D7-A79A-28EDDE26D0A1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77" name="Afbeelding 76">
                <a:extLst>
                  <a:ext uri="{FF2B5EF4-FFF2-40B4-BE49-F238E27FC236}">
                    <a16:creationId xmlns:a16="http://schemas.microsoft.com/office/drawing/2014/main" id="{D0814F40-2F9E-4EB3-8FE4-1D246BED45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8" name="Afbeelding 77">
                <a:extLst>
                  <a:ext uri="{FF2B5EF4-FFF2-40B4-BE49-F238E27FC236}">
                    <a16:creationId xmlns:a16="http://schemas.microsoft.com/office/drawing/2014/main" id="{3E926879-8EEE-4FD1-B8BD-CE4D2FF47C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9" name="Afbeelding 78">
                <a:extLst>
                  <a:ext uri="{FF2B5EF4-FFF2-40B4-BE49-F238E27FC236}">
                    <a16:creationId xmlns:a16="http://schemas.microsoft.com/office/drawing/2014/main" id="{26B8851E-A57B-45B8-BBCE-6C8160E9DF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C38A0CC2-ABBD-4A09-B781-9A3D4F10D45D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74" name="Afbeelding 73">
                <a:extLst>
                  <a:ext uri="{FF2B5EF4-FFF2-40B4-BE49-F238E27FC236}">
                    <a16:creationId xmlns:a16="http://schemas.microsoft.com/office/drawing/2014/main" id="{9B1089CE-D41B-42F8-803B-07E87412E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5" name="Afbeelding 74">
                <a:extLst>
                  <a:ext uri="{FF2B5EF4-FFF2-40B4-BE49-F238E27FC236}">
                    <a16:creationId xmlns:a16="http://schemas.microsoft.com/office/drawing/2014/main" id="{9BB47A78-8015-473D-BAA0-A278D5EE69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6" name="Afbeelding 75">
                <a:extLst>
                  <a:ext uri="{FF2B5EF4-FFF2-40B4-BE49-F238E27FC236}">
                    <a16:creationId xmlns:a16="http://schemas.microsoft.com/office/drawing/2014/main" id="{1DA6314B-FE19-4141-8C3B-92D73A69C1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83" name="Groep 82">
            <a:extLst>
              <a:ext uri="{FF2B5EF4-FFF2-40B4-BE49-F238E27FC236}">
                <a16:creationId xmlns:a16="http://schemas.microsoft.com/office/drawing/2014/main" id="{1EDB4511-4F46-488D-8032-70289C80CBEC}"/>
              </a:ext>
            </a:extLst>
          </p:cNvPr>
          <p:cNvGrpSpPr/>
          <p:nvPr/>
        </p:nvGrpSpPr>
        <p:grpSpPr>
          <a:xfrm>
            <a:off x="-1471838" y="4175820"/>
            <a:ext cx="6543049" cy="3570513"/>
            <a:chOff x="3667125" y="2000250"/>
            <a:chExt cx="5283926" cy="2857500"/>
          </a:xfrm>
        </p:grpSpPr>
        <p:grpSp>
          <p:nvGrpSpPr>
            <p:cNvPr id="84" name="Groep 83">
              <a:extLst>
                <a:ext uri="{FF2B5EF4-FFF2-40B4-BE49-F238E27FC236}">
                  <a16:creationId xmlns:a16="http://schemas.microsoft.com/office/drawing/2014/main" id="{743F1DA4-7B6F-431B-A887-F0134C02F1CA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93" name="Afbeelding 92">
                <a:extLst>
                  <a:ext uri="{FF2B5EF4-FFF2-40B4-BE49-F238E27FC236}">
                    <a16:creationId xmlns:a16="http://schemas.microsoft.com/office/drawing/2014/main" id="{F6BA5026-BA2E-46DD-8FCB-9A66D31EE7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4" name="Afbeelding 93">
                <a:extLst>
                  <a:ext uri="{FF2B5EF4-FFF2-40B4-BE49-F238E27FC236}">
                    <a16:creationId xmlns:a16="http://schemas.microsoft.com/office/drawing/2014/main" id="{4FCA12E0-E9A1-4161-B478-6694A17CFE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5" name="Afbeelding 94">
                <a:extLst>
                  <a:ext uri="{FF2B5EF4-FFF2-40B4-BE49-F238E27FC236}">
                    <a16:creationId xmlns:a16="http://schemas.microsoft.com/office/drawing/2014/main" id="{11F5C051-42A3-458F-8753-23B0DC48A3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85" name="Groep 84">
              <a:extLst>
                <a:ext uri="{FF2B5EF4-FFF2-40B4-BE49-F238E27FC236}">
                  <a16:creationId xmlns:a16="http://schemas.microsoft.com/office/drawing/2014/main" id="{60CD1914-8B34-4AE9-A476-2F1CC2FCBE2B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90" name="Afbeelding 89">
                <a:extLst>
                  <a:ext uri="{FF2B5EF4-FFF2-40B4-BE49-F238E27FC236}">
                    <a16:creationId xmlns:a16="http://schemas.microsoft.com/office/drawing/2014/main" id="{AA6550D1-6C0C-468E-96E9-D6762618E1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1" name="Afbeelding 90">
                <a:extLst>
                  <a:ext uri="{FF2B5EF4-FFF2-40B4-BE49-F238E27FC236}">
                    <a16:creationId xmlns:a16="http://schemas.microsoft.com/office/drawing/2014/main" id="{DB91AA3F-CF02-476D-B42E-887D3266A6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2" name="Afbeelding 91">
                <a:extLst>
                  <a:ext uri="{FF2B5EF4-FFF2-40B4-BE49-F238E27FC236}">
                    <a16:creationId xmlns:a16="http://schemas.microsoft.com/office/drawing/2014/main" id="{7798A30C-14CA-42A4-AEA1-024908E12C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86" name="Groep 85">
              <a:extLst>
                <a:ext uri="{FF2B5EF4-FFF2-40B4-BE49-F238E27FC236}">
                  <a16:creationId xmlns:a16="http://schemas.microsoft.com/office/drawing/2014/main" id="{7A9F4665-ACE6-4131-94DB-E0DF4B6CCDF7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87" name="Afbeelding 86">
                <a:extLst>
                  <a:ext uri="{FF2B5EF4-FFF2-40B4-BE49-F238E27FC236}">
                    <a16:creationId xmlns:a16="http://schemas.microsoft.com/office/drawing/2014/main" id="{C320E937-6E8C-4EEB-A44D-1D46BEF815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8" name="Afbeelding 87">
                <a:extLst>
                  <a:ext uri="{FF2B5EF4-FFF2-40B4-BE49-F238E27FC236}">
                    <a16:creationId xmlns:a16="http://schemas.microsoft.com/office/drawing/2014/main" id="{29A449EA-239E-4BCF-8ACC-F0534F5DD6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9" name="Afbeelding 88">
                <a:extLst>
                  <a:ext uri="{FF2B5EF4-FFF2-40B4-BE49-F238E27FC236}">
                    <a16:creationId xmlns:a16="http://schemas.microsoft.com/office/drawing/2014/main" id="{D4757DF6-3A65-496F-9533-6BC24539E9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433" name="Groep 432">
            <a:extLst>
              <a:ext uri="{FF2B5EF4-FFF2-40B4-BE49-F238E27FC236}">
                <a16:creationId xmlns:a16="http://schemas.microsoft.com/office/drawing/2014/main" id="{F1FD912B-897F-438C-B628-CB78A97CD534}"/>
              </a:ext>
            </a:extLst>
          </p:cNvPr>
          <p:cNvGrpSpPr/>
          <p:nvPr/>
        </p:nvGrpSpPr>
        <p:grpSpPr>
          <a:xfrm>
            <a:off x="5810737" y="2973433"/>
            <a:ext cx="5283926" cy="2857500"/>
            <a:chOff x="3667125" y="2000250"/>
            <a:chExt cx="5283926" cy="2857500"/>
          </a:xfrm>
        </p:grpSpPr>
        <p:grpSp>
          <p:nvGrpSpPr>
            <p:cNvPr id="434" name="Groep 433">
              <a:extLst>
                <a:ext uri="{FF2B5EF4-FFF2-40B4-BE49-F238E27FC236}">
                  <a16:creationId xmlns:a16="http://schemas.microsoft.com/office/drawing/2014/main" id="{96504FC8-0E85-49CA-A1B6-59A678E1A611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43" name="Afbeelding 442">
                <a:extLst>
                  <a:ext uri="{FF2B5EF4-FFF2-40B4-BE49-F238E27FC236}">
                    <a16:creationId xmlns:a16="http://schemas.microsoft.com/office/drawing/2014/main" id="{E2223BC5-7FBC-4340-BFB6-A13B1D528B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4" name="Afbeelding 443">
                <a:extLst>
                  <a:ext uri="{FF2B5EF4-FFF2-40B4-BE49-F238E27FC236}">
                    <a16:creationId xmlns:a16="http://schemas.microsoft.com/office/drawing/2014/main" id="{99335542-5C96-42D3-8C0D-7875BC6452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5" name="Afbeelding 444">
                <a:extLst>
                  <a:ext uri="{FF2B5EF4-FFF2-40B4-BE49-F238E27FC236}">
                    <a16:creationId xmlns:a16="http://schemas.microsoft.com/office/drawing/2014/main" id="{20D05C5A-41E8-4123-9212-A248D24A01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35" name="Groep 434">
              <a:extLst>
                <a:ext uri="{FF2B5EF4-FFF2-40B4-BE49-F238E27FC236}">
                  <a16:creationId xmlns:a16="http://schemas.microsoft.com/office/drawing/2014/main" id="{F3FC5D35-8B85-49A3-8FB6-7354CE4D9396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40" name="Afbeelding 439">
                <a:extLst>
                  <a:ext uri="{FF2B5EF4-FFF2-40B4-BE49-F238E27FC236}">
                    <a16:creationId xmlns:a16="http://schemas.microsoft.com/office/drawing/2014/main" id="{9590E4D1-7E8E-4A36-9C49-6E6134AB62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1" name="Afbeelding 440">
                <a:extLst>
                  <a:ext uri="{FF2B5EF4-FFF2-40B4-BE49-F238E27FC236}">
                    <a16:creationId xmlns:a16="http://schemas.microsoft.com/office/drawing/2014/main" id="{9FCEECA8-74E4-4AE3-B2E4-9C7EFE3C10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2" name="Afbeelding 441">
                <a:extLst>
                  <a:ext uri="{FF2B5EF4-FFF2-40B4-BE49-F238E27FC236}">
                    <a16:creationId xmlns:a16="http://schemas.microsoft.com/office/drawing/2014/main" id="{4EDFF212-29C2-4C60-8248-E3405C9207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36" name="Groep 435">
              <a:extLst>
                <a:ext uri="{FF2B5EF4-FFF2-40B4-BE49-F238E27FC236}">
                  <a16:creationId xmlns:a16="http://schemas.microsoft.com/office/drawing/2014/main" id="{8BA82C13-6A91-4090-990A-C89F81C79629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37" name="Afbeelding 436">
                <a:extLst>
                  <a:ext uri="{FF2B5EF4-FFF2-40B4-BE49-F238E27FC236}">
                    <a16:creationId xmlns:a16="http://schemas.microsoft.com/office/drawing/2014/main" id="{70C8E286-DB6D-4721-8D0C-A7796C93F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38" name="Afbeelding 437">
                <a:extLst>
                  <a:ext uri="{FF2B5EF4-FFF2-40B4-BE49-F238E27FC236}">
                    <a16:creationId xmlns:a16="http://schemas.microsoft.com/office/drawing/2014/main" id="{5E0DB541-D0FA-4197-8658-731444AA6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39" name="Afbeelding 438">
                <a:extLst>
                  <a:ext uri="{FF2B5EF4-FFF2-40B4-BE49-F238E27FC236}">
                    <a16:creationId xmlns:a16="http://schemas.microsoft.com/office/drawing/2014/main" id="{A9FBDD11-C9D5-4F72-87AD-29D76FD2AE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96" name="Groep 95">
            <a:extLst>
              <a:ext uri="{FF2B5EF4-FFF2-40B4-BE49-F238E27FC236}">
                <a16:creationId xmlns:a16="http://schemas.microsoft.com/office/drawing/2014/main" id="{970A12C1-1872-42AF-8783-30CE8925D907}"/>
              </a:ext>
            </a:extLst>
          </p:cNvPr>
          <p:cNvGrpSpPr/>
          <p:nvPr/>
        </p:nvGrpSpPr>
        <p:grpSpPr>
          <a:xfrm>
            <a:off x="4183606" y="4110930"/>
            <a:ext cx="6140349" cy="3644205"/>
            <a:chOff x="3667125" y="2000250"/>
            <a:chExt cx="5283926" cy="2857500"/>
          </a:xfrm>
        </p:grpSpPr>
        <p:grpSp>
          <p:nvGrpSpPr>
            <p:cNvPr id="97" name="Groep 96">
              <a:extLst>
                <a:ext uri="{FF2B5EF4-FFF2-40B4-BE49-F238E27FC236}">
                  <a16:creationId xmlns:a16="http://schemas.microsoft.com/office/drawing/2014/main" id="{1AF08978-3234-4B7D-812F-9FA246B4E102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106" name="Afbeelding 105">
                <a:extLst>
                  <a:ext uri="{FF2B5EF4-FFF2-40B4-BE49-F238E27FC236}">
                    <a16:creationId xmlns:a16="http://schemas.microsoft.com/office/drawing/2014/main" id="{F2895EC8-877A-42F2-8FE9-5D23547674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7" name="Afbeelding 106">
                <a:extLst>
                  <a:ext uri="{FF2B5EF4-FFF2-40B4-BE49-F238E27FC236}">
                    <a16:creationId xmlns:a16="http://schemas.microsoft.com/office/drawing/2014/main" id="{4B399398-621F-43FD-A2F0-E6BBA20D28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8" name="Afbeelding 107">
                <a:extLst>
                  <a:ext uri="{FF2B5EF4-FFF2-40B4-BE49-F238E27FC236}">
                    <a16:creationId xmlns:a16="http://schemas.microsoft.com/office/drawing/2014/main" id="{AB89E120-A566-4CDF-B233-FFB1DC838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98" name="Groep 97">
              <a:extLst>
                <a:ext uri="{FF2B5EF4-FFF2-40B4-BE49-F238E27FC236}">
                  <a16:creationId xmlns:a16="http://schemas.microsoft.com/office/drawing/2014/main" id="{775F7546-2AFF-4FB1-946F-7B63F0F4C431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103" name="Afbeelding 102">
                <a:extLst>
                  <a:ext uri="{FF2B5EF4-FFF2-40B4-BE49-F238E27FC236}">
                    <a16:creationId xmlns:a16="http://schemas.microsoft.com/office/drawing/2014/main" id="{D584D788-DAC8-4C6F-9B9C-27E06B9FD0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4" name="Afbeelding 103">
                <a:extLst>
                  <a:ext uri="{FF2B5EF4-FFF2-40B4-BE49-F238E27FC236}">
                    <a16:creationId xmlns:a16="http://schemas.microsoft.com/office/drawing/2014/main" id="{C5C96DF3-5DDA-4588-978A-C4E99FDA67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5" name="Afbeelding 104">
                <a:extLst>
                  <a:ext uri="{FF2B5EF4-FFF2-40B4-BE49-F238E27FC236}">
                    <a16:creationId xmlns:a16="http://schemas.microsoft.com/office/drawing/2014/main" id="{1CE73524-0F83-42C8-A9FA-193EB874B6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99" name="Groep 98">
              <a:extLst>
                <a:ext uri="{FF2B5EF4-FFF2-40B4-BE49-F238E27FC236}">
                  <a16:creationId xmlns:a16="http://schemas.microsoft.com/office/drawing/2014/main" id="{954CD4F5-EC95-46E7-8DC1-86B37607752A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100" name="Afbeelding 99">
                <a:extLst>
                  <a:ext uri="{FF2B5EF4-FFF2-40B4-BE49-F238E27FC236}">
                    <a16:creationId xmlns:a16="http://schemas.microsoft.com/office/drawing/2014/main" id="{180ED19A-2506-412E-94CA-489AAE7C3F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1" name="Afbeelding 100">
                <a:extLst>
                  <a:ext uri="{FF2B5EF4-FFF2-40B4-BE49-F238E27FC236}">
                    <a16:creationId xmlns:a16="http://schemas.microsoft.com/office/drawing/2014/main" id="{04080052-F9BC-44F4-B191-747F7DBF92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2" name="Afbeelding 101">
                <a:extLst>
                  <a:ext uri="{FF2B5EF4-FFF2-40B4-BE49-F238E27FC236}">
                    <a16:creationId xmlns:a16="http://schemas.microsoft.com/office/drawing/2014/main" id="{E06C9B1B-B6DC-4E37-8740-C64016CD8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642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roep 378">
            <a:extLst>
              <a:ext uri="{FF2B5EF4-FFF2-40B4-BE49-F238E27FC236}">
                <a16:creationId xmlns:a16="http://schemas.microsoft.com/office/drawing/2014/main" id="{D54E5886-902F-4458-8B43-C1EAAE7758A2}"/>
              </a:ext>
            </a:extLst>
          </p:cNvPr>
          <p:cNvGrpSpPr/>
          <p:nvPr/>
        </p:nvGrpSpPr>
        <p:grpSpPr>
          <a:xfrm>
            <a:off x="-531225" y="-122570"/>
            <a:ext cx="10235329" cy="1572713"/>
            <a:chOff x="-2412818" y="2000250"/>
            <a:chExt cx="13490982" cy="2857500"/>
          </a:xfrm>
        </p:grpSpPr>
        <p:grpSp>
          <p:nvGrpSpPr>
            <p:cNvPr id="380" name="Groep 379">
              <a:extLst>
                <a:ext uri="{FF2B5EF4-FFF2-40B4-BE49-F238E27FC236}">
                  <a16:creationId xmlns:a16="http://schemas.microsoft.com/office/drawing/2014/main" id="{4A51F135-8EDE-4496-B4E4-5B4652035BB2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421" name="Groep 420">
                <a:extLst>
                  <a:ext uri="{FF2B5EF4-FFF2-40B4-BE49-F238E27FC236}">
                    <a16:creationId xmlns:a16="http://schemas.microsoft.com/office/drawing/2014/main" id="{DB5FA99A-74BD-49EE-A7EE-C96C9F1C01B7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430" name="Afbeelding 429">
                  <a:extLst>
                    <a:ext uri="{FF2B5EF4-FFF2-40B4-BE49-F238E27FC236}">
                      <a16:creationId xmlns:a16="http://schemas.microsoft.com/office/drawing/2014/main" id="{4A409FF7-F22B-4B8E-A60C-B59C521FAF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31" name="Afbeelding 430">
                  <a:extLst>
                    <a:ext uri="{FF2B5EF4-FFF2-40B4-BE49-F238E27FC236}">
                      <a16:creationId xmlns:a16="http://schemas.microsoft.com/office/drawing/2014/main" id="{98286C41-6466-4E0E-9330-9CB09FEE99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32" name="Afbeelding 431">
                  <a:extLst>
                    <a:ext uri="{FF2B5EF4-FFF2-40B4-BE49-F238E27FC236}">
                      <a16:creationId xmlns:a16="http://schemas.microsoft.com/office/drawing/2014/main" id="{10C7FE28-1301-4B60-85D2-66C09D5DD3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422" name="Groep 421">
                <a:extLst>
                  <a:ext uri="{FF2B5EF4-FFF2-40B4-BE49-F238E27FC236}">
                    <a16:creationId xmlns:a16="http://schemas.microsoft.com/office/drawing/2014/main" id="{166F0580-B115-4DF3-B6A7-504B893303C5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427" name="Afbeelding 426">
                  <a:extLst>
                    <a:ext uri="{FF2B5EF4-FFF2-40B4-BE49-F238E27FC236}">
                      <a16:creationId xmlns:a16="http://schemas.microsoft.com/office/drawing/2014/main" id="{ED6D2162-8E1C-46CE-9BBA-BDC5E96EBF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8" name="Afbeelding 427">
                  <a:extLst>
                    <a:ext uri="{FF2B5EF4-FFF2-40B4-BE49-F238E27FC236}">
                      <a16:creationId xmlns:a16="http://schemas.microsoft.com/office/drawing/2014/main" id="{BB1A6520-80A3-462F-A2E4-65E41AE4D3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9" name="Afbeelding 428">
                  <a:extLst>
                    <a:ext uri="{FF2B5EF4-FFF2-40B4-BE49-F238E27FC236}">
                      <a16:creationId xmlns:a16="http://schemas.microsoft.com/office/drawing/2014/main" id="{99A91FE5-1F8F-432C-85AC-97E705BF75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423" name="Groep 422">
                <a:extLst>
                  <a:ext uri="{FF2B5EF4-FFF2-40B4-BE49-F238E27FC236}">
                    <a16:creationId xmlns:a16="http://schemas.microsoft.com/office/drawing/2014/main" id="{15A2A780-A6EA-4158-A5A0-E6C4146127B7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424" name="Afbeelding 423">
                  <a:extLst>
                    <a:ext uri="{FF2B5EF4-FFF2-40B4-BE49-F238E27FC236}">
                      <a16:creationId xmlns:a16="http://schemas.microsoft.com/office/drawing/2014/main" id="{FE53BF34-F5F7-4219-BA50-8904659F99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5" name="Afbeelding 424">
                  <a:extLst>
                    <a:ext uri="{FF2B5EF4-FFF2-40B4-BE49-F238E27FC236}">
                      <a16:creationId xmlns:a16="http://schemas.microsoft.com/office/drawing/2014/main" id="{E223793F-BB6D-430E-9F63-EDE81244909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426" name="Afbeelding 425">
                  <a:extLst>
                    <a:ext uri="{FF2B5EF4-FFF2-40B4-BE49-F238E27FC236}">
                      <a16:creationId xmlns:a16="http://schemas.microsoft.com/office/drawing/2014/main" id="{B795D281-A9BC-41AB-AEFF-7596F408B5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1" name="Groep 380">
              <a:extLst>
                <a:ext uri="{FF2B5EF4-FFF2-40B4-BE49-F238E27FC236}">
                  <a16:creationId xmlns:a16="http://schemas.microsoft.com/office/drawing/2014/main" id="{1F240944-565E-4D8D-B7E3-5864222BBB25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382" name="Groep 381">
                <a:extLst>
                  <a:ext uri="{FF2B5EF4-FFF2-40B4-BE49-F238E27FC236}">
                    <a16:creationId xmlns:a16="http://schemas.microsoft.com/office/drawing/2014/main" id="{9FA101B5-8563-4091-B36C-9E5F8130FCF7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409" name="Groep 408">
                  <a:extLst>
                    <a:ext uri="{FF2B5EF4-FFF2-40B4-BE49-F238E27FC236}">
                      <a16:creationId xmlns:a16="http://schemas.microsoft.com/office/drawing/2014/main" id="{A2CD5B27-44A8-4F6A-9554-A185028598C9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8" name="Afbeelding 417">
                    <a:extLst>
                      <a:ext uri="{FF2B5EF4-FFF2-40B4-BE49-F238E27FC236}">
                        <a16:creationId xmlns:a16="http://schemas.microsoft.com/office/drawing/2014/main" id="{B8C40B17-0F1A-4BD6-B73E-24268D3B2F4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9" name="Afbeelding 418">
                    <a:extLst>
                      <a:ext uri="{FF2B5EF4-FFF2-40B4-BE49-F238E27FC236}">
                        <a16:creationId xmlns:a16="http://schemas.microsoft.com/office/drawing/2014/main" id="{952304AC-1D0A-48AF-BCF9-F396611C25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20" name="Afbeelding 419">
                    <a:extLst>
                      <a:ext uri="{FF2B5EF4-FFF2-40B4-BE49-F238E27FC236}">
                        <a16:creationId xmlns:a16="http://schemas.microsoft.com/office/drawing/2014/main" id="{D2BA95DC-9342-4475-AE56-78F207ED5C5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10" name="Groep 409">
                  <a:extLst>
                    <a:ext uri="{FF2B5EF4-FFF2-40B4-BE49-F238E27FC236}">
                      <a16:creationId xmlns:a16="http://schemas.microsoft.com/office/drawing/2014/main" id="{FB0814D7-7254-4671-A24A-440ED23C3BCB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5" name="Afbeelding 414">
                    <a:extLst>
                      <a:ext uri="{FF2B5EF4-FFF2-40B4-BE49-F238E27FC236}">
                        <a16:creationId xmlns:a16="http://schemas.microsoft.com/office/drawing/2014/main" id="{0F085155-D072-4473-AA0F-73677164E54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6" name="Afbeelding 415">
                    <a:extLst>
                      <a:ext uri="{FF2B5EF4-FFF2-40B4-BE49-F238E27FC236}">
                        <a16:creationId xmlns:a16="http://schemas.microsoft.com/office/drawing/2014/main" id="{5FA51546-9925-4AEF-81B0-B81E2C07E9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7" name="Afbeelding 416">
                    <a:extLst>
                      <a:ext uri="{FF2B5EF4-FFF2-40B4-BE49-F238E27FC236}">
                        <a16:creationId xmlns:a16="http://schemas.microsoft.com/office/drawing/2014/main" id="{9D5128D8-9E97-4750-A28C-6A9B4DCCCC0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11" name="Groep 410">
                  <a:extLst>
                    <a:ext uri="{FF2B5EF4-FFF2-40B4-BE49-F238E27FC236}">
                      <a16:creationId xmlns:a16="http://schemas.microsoft.com/office/drawing/2014/main" id="{D97840C6-FC50-45D8-AAB8-C89670CDF74E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2" name="Afbeelding 411">
                    <a:extLst>
                      <a:ext uri="{FF2B5EF4-FFF2-40B4-BE49-F238E27FC236}">
                        <a16:creationId xmlns:a16="http://schemas.microsoft.com/office/drawing/2014/main" id="{BAEF38C5-8D28-421D-ACDE-94F169F9F26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3" name="Afbeelding 412">
                    <a:extLst>
                      <a:ext uri="{FF2B5EF4-FFF2-40B4-BE49-F238E27FC236}">
                        <a16:creationId xmlns:a16="http://schemas.microsoft.com/office/drawing/2014/main" id="{51F7096C-14DB-45B3-929C-35489C9B4CE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14" name="Afbeelding 413">
                    <a:extLst>
                      <a:ext uri="{FF2B5EF4-FFF2-40B4-BE49-F238E27FC236}">
                        <a16:creationId xmlns:a16="http://schemas.microsoft.com/office/drawing/2014/main" id="{6616C633-19BA-4199-ABC9-4C0A55C23E4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83" name="Groep 382">
                <a:extLst>
                  <a:ext uri="{FF2B5EF4-FFF2-40B4-BE49-F238E27FC236}">
                    <a16:creationId xmlns:a16="http://schemas.microsoft.com/office/drawing/2014/main" id="{F7E246A7-AA43-43C9-A613-FA911B6D9920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97" name="Groep 396">
                  <a:extLst>
                    <a:ext uri="{FF2B5EF4-FFF2-40B4-BE49-F238E27FC236}">
                      <a16:creationId xmlns:a16="http://schemas.microsoft.com/office/drawing/2014/main" id="{6CA304B6-E0D4-499A-BBA7-66BA089FF929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06" name="Afbeelding 405">
                    <a:extLst>
                      <a:ext uri="{FF2B5EF4-FFF2-40B4-BE49-F238E27FC236}">
                        <a16:creationId xmlns:a16="http://schemas.microsoft.com/office/drawing/2014/main" id="{655BD1AB-5584-46F4-9EFD-EB75C6B673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7" name="Afbeelding 406">
                    <a:extLst>
                      <a:ext uri="{FF2B5EF4-FFF2-40B4-BE49-F238E27FC236}">
                        <a16:creationId xmlns:a16="http://schemas.microsoft.com/office/drawing/2014/main" id="{3641EFE1-2A7C-4979-AC95-8718EAC12F6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8" name="Afbeelding 407">
                    <a:extLst>
                      <a:ext uri="{FF2B5EF4-FFF2-40B4-BE49-F238E27FC236}">
                        <a16:creationId xmlns:a16="http://schemas.microsoft.com/office/drawing/2014/main" id="{8DD58C94-58F8-4AB2-B1E5-C83B49AE0F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98" name="Groep 397">
                  <a:extLst>
                    <a:ext uri="{FF2B5EF4-FFF2-40B4-BE49-F238E27FC236}">
                      <a16:creationId xmlns:a16="http://schemas.microsoft.com/office/drawing/2014/main" id="{4FD9A532-52B6-4B53-A277-8703F59A6BB9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03" name="Afbeelding 402">
                    <a:extLst>
                      <a:ext uri="{FF2B5EF4-FFF2-40B4-BE49-F238E27FC236}">
                        <a16:creationId xmlns:a16="http://schemas.microsoft.com/office/drawing/2014/main" id="{2487E02E-9AFF-4471-9B6E-35C3F2EB6A0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4" name="Afbeelding 403">
                    <a:extLst>
                      <a:ext uri="{FF2B5EF4-FFF2-40B4-BE49-F238E27FC236}">
                        <a16:creationId xmlns:a16="http://schemas.microsoft.com/office/drawing/2014/main" id="{62C47CD7-6C2B-4979-BFDB-F7284037A1F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5" name="Afbeelding 404">
                    <a:extLst>
                      <a:ext uri="{FF2B5EF4-FFF2-40B4-BE49-F238E27FC236}">
                        <a16:creationId xmlns:a16="http://schemas.microsoft.com/office/drawing/2014/main" id="{F65BFD12-B4B6-4A06-9D81-8DCE3071792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99" name="Groep 398">
                  <a:extLst>
                    <a:ext uri="{FF2B5EF4-FFF2-40B4-BE49-F238E27FC236}">
                      <a16:creationId xmlns:a16="http://schemas.microsoft.com/office/drawing/2014/main" id="{3352B99E-1C8F-48C1-A3CE-3367C3C7BEAA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00" name="Afbeelding 399">
                    <a:extLst>
                      <a:ext uri="{FF2B5EF4-FFF2-40B4-BE49-F238E27FC236}">
                        <a16:creationId xmlns:a16="http://schemas.microsoft.com/office/drawing/2014/main" id="{C8DF3BD1-0915-4CF4-B2B2-82C0F75D665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1" name="Afbeelding 400">
                    <a:extLst>
                      <a:ext uri="{FF2B5EF4-FFF2-40B4-BE49-F238E27FC236}">
                        <a16:creationId xmlns:a16="http://schemas.microsoft.com/office/drawing/2014/main" id="{549889FB-5265-45FD-AD06-93A4198A4B8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2" name="Afbeelding 401">
                    <a:extLst>
                      <a:ext uri="{FF2B5EF4-FFF2-40B4-BE49-F238E27FC236}">
                        <a16:creationId xmlns:a16="http://schemas.microsoft.com/office/drawing/2014/main" id="{CAD38E69-E9A4-42DA-A812-B20D9C7222F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84" name="Groep 383">
                <a:extLst>
                  <a:ext uri="{FF2B5EF4-FFF2-40B4-BE49-F238E27FC236}">
                    <a16:creationId xmlns:a16="http://schemas.microsoft.com/office/drawing/2014/main" id="{162B9498-E94F-4C51-BEBB-188C1B60C988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85" name="Groep 384">
                  <a:extLst>
                    <a:ext uri="{FF2B5EF4-FFF2-40B4-BE49-F238E27FC236}">
                      <a16:creationId xmlns:a16="http://schemas.microsoft.com/office/drawing/2014/main" id="{12F5A101-009E-4D0F-836E-6FF6A059ACC5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94" name="Afbeelding 393">
                    <a:extLst>
                      <a:ext uri="{FF2B5EF4-FFF2-40B4-BE49-F238E27FC236}">
                        <a16:creationId xmlns:a16="http://schemas.microsoft.com/office/drawing/2014/main" id="{ECDDE8C8-D3D0-4280-BF5B-C7298D3314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5" name="Afbeelding 394">
                    <a:extLst>
                      <a:ext uri="{FF2B5EF4-FFF2-40B4-BE49-F238E27FC236}">
                        <a16:creationId xmlns:a16="http://schemas.microsoft.com/office/drawing/2014/main" id="{3ECD2EAC-4A07-4E9D-933E-D617229E023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6" name="Afbeelding 395">
                    <a:extLst>
                      <a:ext uri="{FF2B5EF4-FFF2-40B4-BE49-F238E27FC236}">
                        <a16:creationId xmlns:a16="http://schemas.microsoft.com/office/drawing/2014/main" id="{FBF6E89B-3B0A-4ED8-A39B-008CA684F7C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6" name="Groep 385">
                  <a:extLst>
                    <a:ext uri="{FF2B5EF4-FFF2-40B4-BE49-F238E27FC236}">
                      <a16:creationId xmlns:a16="http://schemas.microsoft.com/office/drawing/2014/main" id="{94C44BA4-83DB-45E9-8C4B-1FE99AAD5710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91" name="Afbeelding 390">
                    <a:extLst>
                      <a:ext uri="{FF2B5EF4-FFF2-40B4-BE49-F238E27FC236}">
                        <a16:creationId xmlns:a16="http://schemas.microsoft.com/office/drawing/2014/main" id="{BA64DD47-F5C3-4ADD-A24C-90B3AB62D99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2" name="Afbeelding 391">
                    <a:extLst>
                      <a:ext uri="{FF2B5EF4-FFF2-40B4-BE49-F238E27FC236}">
                        <a16:creationId xmlns:a16="http://schemas.microsoft.com/office/drawing/2014/main" id="{D0C552F1-058A-459E-95D0-161288B78DF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3" name="Afbeelding 392">
                    <a:extLst>
                      <a:ext uri="{FF2B5EF4-FFF2-40B4-BE49-F238E27FC236}">
                        <a16:creationId xmlns:a16="http://schemas.microsoft.com/office/drawing/2014/main" id="{8B96E675-C4C1-4315-823D-D88537CEFA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7" name="Groep 386">
                  <a:extLst>
                    <a:ext uri="{FF2B5EF4-FFF2-40B4-BE49-F238E27FC236}">
                      <a16:creationId xmlns:a16="http://schemas.microsoft.com/office/drawing/2014/main" id="{977390CD-C34E-4386-8D6E-AE55126C8687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88" name="Afbeelding 387">
                    <a:extLst>
                      <a:ext uri="{FF2B5EF4-FFF2-40B4-BE49-F238E27FC236}">
                        <a16:creationId xmlns:a16="http://schemas.microsoft.com/office/drawing/2014/main" id="{93F05554-953F-4305-91C6-12471C4AC6E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89" name="Afbeelding 388">
                    <a:extLst>
                      <a:ext uri="{FF2B5EF4-FFF2-40B4-BE49-F238E27FC236}">
                        <a16:creationId xmlns:a16="http://schemas.microsoft.com/office/drawing/2014/main" id="{F2B36E0A-218D-4937-BC58-C9D327BBD4E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0" name="Afbeelding 389">
                    <a:extLst>
                      <a:ext uri="{FF2B5EF4-FFF2-40B4-BE49-F238E27FC236}">
                        <a16:creationId xmlns:a16="http://schemas.microsoft.com/office/drawing/2014/main" id="{1AFC251B-0959-490D-9617-B75F5490F01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325" name="Groep 324">
            <a:extLst>
              <a:ext uri="{FF2B5EF4-FFF2-40B4-BE49-F238E27FC236}">
                <a16:creationId xmlns:a16="http://schemas.microsoft.com/office/drawing/2014/main" id="{F61C7863-0C52-495D-863F-1758F23677B7}"/>
              </a:ext>
            </a:extLst>
          </p:cNvPr>
          <p:cNvGrpSpPr/>
          <p:nvPr/>
        </p:nvGrpSpPr>
        <p:grpSpPr>
          <a:xfrm>
            <a:off x="-572088" y="102764"/>
            <a:ext cx="10235329" cy="1572713"/>
            <a:chOff x="-2412818" y="2000250"/>
            <a:chExt cx="13490982" cy="2857500"/>
          </a:xfrm>
        </p:grpSpPr>
        <p:grpSp>
          <p:nvGrpSpPr>
            <p:cNvPr id="326" name="Groep 325">
              <a:extLst>
                <a:ext uri="{FF2B5EF4-FFF2-40B4-BE49-F238E27FC236}">
                  <a16:creationId xmlns:a16="http://schemas.microsoft.com/office/drawing/2014/main" id="{00CE2288-2C1E-44F8-AC01-2E1D6510D6A4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367" name="Groep 366">
                <a:extLst>
                  <a:ext uri="{FF2B5EF4-FFF2-40B4-BE49-F238E27FC236}">
                    <a16:creationId xmlns:a16="http://schemas.microsoft.com/office/drawing/2014/main" id="{654D33AE-BA86-4E4C-8FEE-A62962628F39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76" name="Afbeelding 375">
                  <a:extLst>
                    <a:ext uri="{FF2B5EF4-FFF2-40B4-BE49-F238E27FC236}">
                      <a16:creationId xmlns:a16="http://schemas.microsoft.com/office/drawing/2014/main" id="{A0A656E0-CB83-4B8F-B0C5-6A62AFD331B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7" name="Afbeelding 376">
                  <a:extLst>
                    <a:ext uri="{FF2B5EF4-FFF2-40B4-BE49-F238E27FC236}">
                      <a16:creationId xmlns:a16="http://schemas.microsoft.com/office/drawing/2014/main" id="{5303937A-2FA0-41EE-B127-29DBBDAF44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8" name="Afbeelding 377">
                  <a:extLst>
                    <a:ext uri="{FF2B5EF4-FFF2-40B4-BE49-F238E27FC236}">
                      <a16:creationId xmlns:a16="http://schemas.microsoft.com/office/drawing/2014/main" id="{D31C474C-9E16-4DEC-8871-BBA01FA5AA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68" name="Groep 367">
                <a:extLst>
                  <a:ext uri="{FF2B5EF4-FFF2-40B4-BE49-F238E27FC236}">
                    <a16:creationId xmlns:a16="http://schemas.microsoft.com/office/drawing/2014/main" id="{31A39B43-45E2-42A7-A411-B2778710EEBA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73" name="Afbeelding 372">
                  <a:extLst>
                    <a:ext uri="{FF2B5EF4-FFF2-40B4-BE49-F238E27FC236}">
                      <a16:creationId xmlns:a16="http://schemas.microsoft.com/office/drawing/2014/main" id="{CA232EE6-F328-4D1B-8A9F-4AEACE36A6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4" name="Afbeelding 373">
                  <a:extLst>
                    <a:ext uri="{FF2B5EF4-FFF2-40B4-BE49-F238E27FC236}">
                      <a16:creationId xmlns:a16="http://schemas.microsoft.com/office/drawing/2014/main" id="{5765BA95-678E-4E57-B245-39148AB995F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5" name="Afbeelding 374">
                  <a:extLst>
                    <a:ext uri="{FF2B5EF4-FFF2-40B4-BE49-F238E27FC236}">
                      <a16:creationId xmlns:a16="http://schemas.microsoft.com/office/drawing/2014/main" id="{13BBB563-12A9-420F-9663-E7C0944597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69" name="Groep 368">
                <a:extLst>
                  <a:ext uri="{FF2B5EF4-FFF2-40B4-BE49-F238E27FC236}">
                    <a16:creationId xmlns:a16="http://schemas.microsoft.com/office/drawing/2014/main" id="{75A8FFDC-BC8B-4D02-BBF4-A824309C89AF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70" name="Afbeelding 369">
                  <a:extLst>
                    <a:ext uri="{FF2B5EF4-FFF2-40B4-BE49-F238E27FC236}">
                      <a16:creationId xmlns:a16="http://schemas.microsoft.com/office/drawing/2014/main" id="{E192C6F4-69FF-48CE-9031-2BA00ED4E8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1" name="Afbeelding 370">
                  <a:extLst>
                    <a:ext uri="{FF2B5EF4-FFF2-40B4-BE49-F238E27FC236}">
                      <a16:creationId xmlns:a16="http://schemas.microsoft.com/office/drawing/2014/main" id="{D29B7890-FD16-4F1F-A93B-FDE2EAA2D8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72" name="Afbeelding 371">
                  <a:extLst>
                    <a:ext uri="{FF2B5EF4-FFF2-40B4-BE49-F238E27FC236}">
                      <a16:creationId xmlns:a16="http://schemas.microsoft.com/office/drawing/2014/main" id="{0232F5A9-920E-4AF2-9C8E-8CFBBB368A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27" name="Groep 326">
              <a:extLst>
                <a:ext uri="{FF2B5EF4-FFF2-40B4-BE49-F238E27FC236}">
                  <a16:creationId xmlns:a16="http://schemas.microsoft.com/office/drawing/2014/main" id="{8C547F15-B685-4D9A-983B-DB4E5BCC9E8C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328" name="Groep 327">
                <a:extLst>
                  <a:ext uri="{FF2B5EF4-FFF2-40B4-BE49-F238E27FC236}">
                    <a16:creationId xmlns:a16="http://schemas.microsoft.com/office/drawing/2014/main" id="{4F498101-4923-427C-B6E3-F496F4191543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55" name="Groep 354">
                  <a:extLst>
                    <a:ext uri="{FF2B5EF4-FFF2-40B4-BE49-F238E27FC236}">
                      <a16:creationId xmlns:a16="http://schemas.microsoft.com/office/drawing/2014/main" id="{FF39DAC7-31F9-45DD-97D5-28F3E0FD3E16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64" name="Afbeelding 363">
                    <a:extLst>
                      <a:ext uri="{FF2B5EF4-FFF2-40B4-BE49-F238E27FC236}">
                        <a16:creationId xmlns:a16="http://schemas.microsoft.com/office/drawing/2014/main" id="{D5482F88-2547-473B-B94C-8171C3BB749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5" name="Afbeelding 364">
                    <a:extLst>
                      <a:ext uri="{FF2B5EF4-FFF2-40B4-BE49-F238E27FC236}">
                        <a16:creationId xmlns:a16="http://schemas.microsoft.com/office/drawing/2014/main" id="{79F01272-4670-4763-9854-36B7600EBD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6" name="Afbeelding 365">
                    <a:extLst>
                      <a:ext uri="{FF2B5EF4-FFF2-40B4-BE49-F238E27FC236}">
                        <a16:creationId xmlns:a16="http://schemas.microsoft.com/office/drawing/2014/main" id="{C7035D49-00EE-446A-9E0A-5C0C3A00104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56" name="Groep 355">
                  <a:extLst>
                    <a:ext uri="{FF2B5EF4-FFF2-40B4-BE49-F238E27FC236}">
                      <a16:creationId xmlns:a16="http://schemas.microsoft.com/office/drawing/2014/main" id="{D4801300-3209-4762-85AE-C4EA8ED7810F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61" name="Afbeelding 360">
                    <a:extLst>
                      <a:ext uri="{FF2B5EF4-FFF2-40B4-BE49-F238E27FC236}">
                        <a16:creationId xmlns:a16="http://schemas.microsoft.com/office/drawing/2014/main" id="{E7531962-9E8D-485E-B983-2C961FB30D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2" name="Afbeelding 361">
                    <a:extLst>
                      <a:ext uri="{FF2B5EF4-FFF2-40B4-BE49-F238E27FC236}">
                        <a16:creationId xmlns:a16="http://schemas.microsoft.com/office/drawing/2014/main" id="{9F0EE577-2DCC-4E0F-817E-54BF9BA673F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3" name="Afbeelding 362">
                    <a:extLst>
                      <a:ext uri="{FF2B5EF4-FFF2-40B4-BE49-F238E27FC236}">
                        <a16:creationId xmlns:a16="http://schemas.microsoft.com/office/drawing/2014/main" id="{C3C97FAE-FD67-40BF-9328-1E01D43CF98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57" name="Groep 356">
                  <a:extLst>
                    <a:ext uri="{FF2B5EF4-FFF2-40B4-BE49-F238E27FC236}">
                      <a16:creationId xmlns:a16="http://schemas.microsoft.com/office/drawing/2014/main" id="{7D2C891C-B984-4CE2-9DA0-D54044FC9064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58" name="Afbeelding 357">
                    <a:extLst>
                      <a:ext uri="{FF2B5EF4-FFF2-40B4-BE49-F238E27FC236}">
                        <a16:creationId xmlns:a16="http://schemas.microsoft.com/office/drawing/2014/main" id="{FEA88C17-C276-4BF0-AE67-667A7F1D408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9" name="Afbeelding 358">
                    <a:extLst>
                      <a:ext uri="{FF2B5EF4-FFF2-40B4-BE49-F238E27FC236}">
                        <a16:creationId xmlns:a16="http://schemas.microsoft.com/office/drawing/2014/main" id="{8983D97D-6B6D-42C8-B4FD-A354E005329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0" name="Afbeelding 359">
                    <a:extLst>
                      <a:ext uri="{FF2B5EF4-FFF2-40B4-BE49-F238E27FC236}">
                        <a16:creationId xmlns:a16="http://schemas.microsoft.com/office/drawing/2014/main" id="{D67AA06B-8830-4C50-8A53-A1701591430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29" name="Groep 328">
                <a:extLst>
                  <a:ext uri="{FF2B5EF4-FFF2-40B4-BE49-F238E27FC236}">
                    <a16:creationId xmlns:a16="http://schemas.microsoft.com/office/drawing/2014/main" id="{97465D4C-E086-46BE-B6F3-DDFEC1F247A9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43" name="Groep 342">
                  <a:extLst>
                    <a:ext uri="{FF2B5EF4-FFF2-40B4-BE49-F238E27FC236}">
                      <a16:creationId xmlns:a16="http://schemas.microsoft.com/office/drawing/2014/main" id="{76270B94-CC77-4022-A964-640410278768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52" name="Afbeelding 351">
                    <a:extLst>
                      <a:ext uri="{FF2B5EF4-FFF2-40B4-BE49-F238E27FC236}">
                        <a16:creationId xmlns:a16="http://schemas.microsoft.com/office/drawing/2014/main" id="{97C3A3AE-C648-40CA-9196-5E8A8B0535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3" name="Afbeelding 352">
                    <a:extLst>
                      <a:ext uri="{FF2B5EF4-FFF2-40B4-BE49-F238E27FC236}">
                        <a16:creationId xmlns:a16="http://schemas.microsoft.com/office/drawing/2014/main" id="{104A8C0D-BF48-4F64-A390-D31A1E42FC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4" name="Afbeelding 353">
                    <a:extLst>
                      <a:ext uri="{FF2B5EF4-FFF2-40B4-BE49-F238E27FC236}">
                        <a16:creationId xmlns:a16="http://schemas.microsoft.com/office/drawing/2014/main" id="{9E5CE85D-ED78-4165-B991-AF55385EC0C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44" name="Groep 343">
                  <a:extLst>
                    <a:ext uri="{FF2B5EF4-FFF2-40B4-BE49-F238E27FC236}">
                      <a16:creationId xmlns:a16="http://schemas.microsoft.com/office/drawing/2014/main" id="{8AB71010-2A57-4C3B-8CA6-D02EAD7E0040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49" name="Afbeelding 348">
                    <a:extLst>
                      <a:ext uri="{FF2B5EF4-FFF2-40B4-BE49-F238E27FC236}">
                        <a16:creationId xmlns:a16="http://schemas.microsoft.com/office/drawing/2014/main" id="{17E976DD-E2E2-4130-AA1C-FFD4E4B3B29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0" name="Afbeelding 349">
                    <a:extLst>
                      <a:ext uri="{FF2B5EF4-FFF2-40B4-BE49-F238E27FC236}">
                        <a16:creationId xmlns:a16="http://schemas.microsoft.com/office/drawing/2014/main" id="{34E01A99-3137-4C74-84AE-A23A9E34063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51" name="Afbeelding 350">
                    <a:extLst>
                      <a:ext uri="{FF2B5EF4-FFF2-40B4-BE49-F238E27FC236}">
                        <a16:creationId xmlns:a16="http://schemas.microsoft.com/office/drawing/2014/main" id="{469A8B28-3650-4EA2-BE7A-32D1DE9AB07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45" name="Groep 344">
                  <a:extLst>
                    <a:ext uri="{FF2B5EF4-FFF2-40B4-BE49-F238E27FC236}">
                      <a16:creationId xmlns:a16="http://schemas.microsoft.com/office/drawing/2014/main" id="{E79DC8C8-F5E7-4371-A62A-94F1CDDD18EA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46" name="Afbeelding 345">
                    <a:extLst>
                      <a:ext uri="{FF2B5EF4-FFF2-40B4-BE49-F238E27FC236}">
                        <a16:creationId xmlns:a16="http://schemas.microsoft.com/office/drawing/2014/main" id="{3204C908-99F6-45A9-BD32-0F356ED0AE2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7" name="Afbeelding 346">
                    <a:extLst>
                      <a:ext uri="{FF2B5EF4-FFF2-40B4-BE49-F238E27FC236}">
                        <a16:creationId xmlns:a16="http://schemas.microsoft.com/office/drawing/2014/main" id="{AC46958E-529C-4F6D-B088-02BB401FED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8" name="Afbeelding 347">
                    <a:extLst>
                      <a:ext uri="{FF2B5EF4-FFF2-40B4-BE49-F238E27FC236}">
                        <a16:creationId xmlns:a16="http://schemas.microsoft.com/office/drawing/2014/main" id="{A43F57E9-E852-45D2-ACEA-1785D9C2451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30" name="Groep 329">
                <a:extLst>
                  <a:ext uri="{FF2B5EF4-FFF2-40B4-BE49-F238E27FC236}">
                    <a16:creationId xmlns:a16="http://schemas.microsoft.com/office/drawing/2014/main" id="{A22A9E53-8519-4723-BA03-C22998FD4906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31" name="Groep 330">
                  <a:extLst>
                    <a:ext uri="{FF2B5EF4-FFF2-40B4-BE49-F238E27FC236}">
                      <a16:creationId xmlns:a16="http://schemas.microsoft.com/office/drawing/2014/main" id="{0CA865B5-7C36-441A-B082-6775A21A52D5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40" name="Afbeelding 339">
                    <a:extLst>
                      <a:ext uri="{FF2B5EF4-FFF2-40B4-BE49-F238E27FC236}">
                        <a16:creationId xmlns:a16="http://schemas.microsoft.com/office/drawing/2014/main" id="{91B59927-E121-445E-86E2-55E9B0261E6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1" name="Afbeelding 340">
                    <a:extLst>
                      <a:ext uri="{FF2B5EF4-FFF2-40B4-BE49-F238E27FC236}">
                        <a16:creationId xmlns:a16="http://schemas.microsoft.com/office/drawing/2014/main" id="{8EA7EE8B-CF2E-4A1A-8522-C153EE59FC4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42" name="Afbeelding 341">
                    <a:extLst>
                      <a:ext uri="{FF2B5EF4-FFF2-40B4-BE49-F238E27FC236}">
                        <a16:creationId xmlns:a16="http://schemas.microsoft.com/office/drawing/2014/main" id="{CE72B681-A499-4265-9FCB-4C1A250C4BE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2" name="Groep 331">
                  <a:extLst>
                    <a:ext uri="{FF2B5EF4-FFF2-40B4-BE49-F238E27FC236}">
                      <a16:creationId xmlns:a16="http://schemas.microsoft.com/office/drawing/2014/main" id="{1F5DA713-F865-4F9F-8EC3-D0AC02070395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37" name="Afbeelding 336">
                    <a:extLst>
                      <a:ext uri="{FF2B5EF4-FFF2-40B4-BE49-F238E27FC236}">
                        <a16:creationId xmlns:a16="http://schemas.microsoft.com/office/drawing/2014/main" id="{CF0F9465-55A5-4F73-ADB4-160614B2012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8" name="Afbeelding 337">
                    <a:extLst>
                      <a:ext uri="{FF2B5EF4-FFF2-40B4-BE49-F238E27FC236}">
                        <a16:creationId xmlns:a16="http://schemas.microsoft.com/office/drawing/2014/main" id="{90774250-C13C-4255-979D-D7C66DF599B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9" name="Afbeelding 338">
                    <a:extLst>
                      <a:ext uri="{FF2B5EF4-FFF2-40B4-BE49-F238E27FC236}">
                        <a16:creationId xmlns:a16="http://schemas.microsoft.com/office/drawing/2014/main" id="{D091D89C-C383-4FDB-8919-F3623AC4E58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3" name="Groep 332">
                  <a:extLst>
                    <a:ext uri="{FF2B5EF4-FFF2-40B4-BE49-F238E27FC236}">
                      <a16:creationId xmlns:a16="http://schemas.microsoft.com/office/drawing/2014/main" id="{E2194BEB-704C-4F0B-8574-086FFB274B1D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34" name="Afbeelding 333">
                    <a:extLst>
                      <a:ext uri="{FF2B5EF4-FFF2-40B4-BE49-F238E27FC236}">
                        <a16:creationId xmlns:a16="http://schemas.microsoft.com/office/drawing/2014/main" id="{A71EC122-E57B-47ED-8D69-0C5C8E8BE6C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5" name="Afbeelding 334">
                    <a:extLst>
                      <a:ext uri="{FF2B5EF4-FFF2-40B4-BE49-F238E27FC236}">
                        <a16:creationId xmlns:a16="http://schemas.microsoft.com/office/drawing/2014/main" id="{C9838EB7-B0B5-4A4B-905A-DC035A26548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36" name="Afbeelding 335">
                    <a:extLst>
                      <a:ext uri="{FF2B5EF4-FFF2-40B4-BE49-F238E27FC236}">
                        <a16:creationId xmlns:a16="http://schemas.microsoft.com/office/drawing/2014/main" id="{FCD172FF-7EB3-4178-9FD5-B28C3B1A617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271" name="Groep 270">
            <a:extLst>
              <a:ext uri="{FF2B5EF4-FFF2-40B4-BE49-F238E27FC236}">
                <a16:creationId xmlns:a16="http://schemas.microsoft.com/office/drawing/2014/main" id="{1039AE8F-F47D-438E-8BA6-7545302B59BA}"/>
              </a:ext>
            </a:extLst>
          </p:cNvPr>
          <p:cNvGrpSpPr/>
          <p:nvPr/>
        </p:nvGrpSpPr>
        <p:grpSpPr>
          <a:xfrm>
            <a:off x="-531225" y="392129"/>
            <a:ext cx="10235329" cy="1572713"/>
            <a:chOff x="-2412818" y="2000250"/>
            <a:chExt cx="13490982" cy="2857500"/>
          </a:xfrm>
        </p:grpSpPr>
        <p:grpSp>
          <p:nvGrpSpPr>
            <p:cNvPr id="272" name="Groep 271">
              <a:extLst>
                <a:ext uri="{FF2B5EF4-FFF2-40B4-BE49-F238E27FC236}">
                  <a16:creationId xmlns:a16="http://schemas.microsoft.com/office/drawing/2014/main" id="{E045466D-B3D6-45AA-8223-93344E2969A6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313" name="Groep 312">
                <a:extLst>
                  <a:ext uri="{FF2B5EF4-FFF2-40B4-BE49-F238E27FC236}">
                    <a16:creationId xmlns:a16="http://schemas.microsoft.com/office/drawing/2014/main" id="{BEF45312-8B6E-4B1A-BD8D-C7C72F8E4F4D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22" name="Afbeelding 321">
                  <a:extLst>
                    <a:ext uri="{FF2B5EF4-FFF2-40B4-BE49-F238E27FC236}">
                      <a16:creationId xmlns:a16="http://schemas.microsoft.com/office/drawing/2014/main" id="{F0014FAE-223A-4FA1-8E16-F82EC305C1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3" name="Afbeelding 322">
                  <a:extLst>
                    <a:ext uri="{FF2B5EF4-FFF2-40B4-BE49-F238E27FC236}">
                      <a16:creationId xmlns:a16="http://schemas.microsoft.com/office/drawing/2014/main" id="{40B66E32-B408-49B8-AD0C-BF387175A1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4" name="Afbeelding 323">
                  <a:extLst>
                    <a:ext uri="{FF2B5EF4-FFF2-40B4-BE49-F238E27FC236}">
                      <a16:creationId xmlns:a16="http://schemas.microsoft.com/office/drawing/2014/main" id="{3CAC714A-9A1B-4478-B149-C0D6BEDE46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14" name="Groep 313">
                <a:extLst>
                  <a:ext uri="{FF2B5EF4-FFF2-40B4-BE49-F238E27FC236}">
                    <a16:creationId xmlns:a16="http://schemas.microsoft.com/office/drawing/2014/main" id="{75307BA3-87B9-48B1-8A46-44624045A0AC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19" name="Afbeelding 318">
                  <a:extLst>
                    <a:ext uri="{FF2B5EF4-FFF2-40B4-BE49-F238E27FC236}">
                      <a16:creationId xmlns:a16="http://schemas.microsoft.com/office/drawing/2014/main" id="{9494E6E8-33C7-4D95-B3C9-BCDDD36B7E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0" name="Afbeelding 319">
                  <a:extLst>
                    <a:ext uri="{FF2B5EF4-FFF2-40B4-BE49-F238E27FC236}">
                      <a16:creationId xmlns:a16="http://schemas.microsoft.com/office/drawing/2014/main" id="{90AC6830-E1C3-4673-AE8A-F3214CF44A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21" name="Afbeelding 320">
                  <a:extLst>
                    <a:ext uri="{FF2B5EF4-FFF2-40B4-BE49-F238E27FC236}">
                      <a16:creationId xmlns:a16="http://schemas.microsoft.com/office/drawing/2014/main" id="{03FA9C0A-4E88-483E-9C7D-C8ED591A7C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315" name="Groep 314">
                <a:extLst>
                  <a:ext uri="{FF2B5EF4-FFF2-40B4-BE49-F238E27FC236}">
                    <a16:creationId xmlns:a16="http://schemas.microsoft.com/office/drawing/2014/main" id="{F181EE42-1254-462B-B7DE-F40E8732C79B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316" name="Afbeelding 315">
                  <a:extLst>
                    <a:ext uri="{FF2B5EF4-FFF2-40B4-BE49-F238E27FC236}">
                      <a16:creationId xmlns:a16="http://schemas.microsoft.com/office/drawing/2014/main" id="{A56B6731-3B41-4C65-95C8-B84DA40308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17" name="Afbeelding 316">
                  <a:extLst>
                    <a:ext uri="{FF2B5EF4-FFF2-40B4-BE49-F238E27FC236}">
                      <a16:creationId xmlns:a16="http://schemas.microsoft.com/office/drawing/2014/main" id="{99924455-5458-45A8-A33F-133D7CA758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318" name="Afbeelding 317">
                  <a:extLst>
                    <a:ext uri="{FF2B5EF4-FFF2-40B4-BE49-F238E27FC236}">
                      <a16:creationId xmlns:a16="http://schemas.microsoft.com/office/drawing/2014/main" id="{0855BD8C-3D88-4FEF-8D4A-0FC676FBD7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73" name="Groep 272">
              <a:extLst>
                <a:ext uri="{FF2B5EF4-FFF2-40B4-BE49-F238E27FC236}">
                  <a16:creationId xmlns:a16="http://schemas.microsoft.com/office/drawing/2014/main" id="{87D6EC02-F2D9-4D94-A32F-F95A3EEDF4F7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274" name="Groep 273">
                <a:extLst>
                  <a:ext uri="{FF2B5EF4-FFF2-40B4-BE49-F238E27FC236}">
                    <a16:creationId xmlns:a16="http://schemas.microsoft.com/office/drawing/2014/main" id="{D6702443-AF71-4144-8B49-6ECB309CED52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01" name="Groep 300">
                  <a:extLst>
                    <a:ext uri="{FF2B5EF4-FFF2-40B4-BE49-F238E27FC236}">
                      <a16:creationId xmlns:a16="http://schemas.microsoft.com/office/drawing/2014/main" id="{547BA6CE-2A78-4F43-B16F-872D0A7C8822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10" name="Afbeelding 309">
                    <a:extLst>
                      <a:ext uri="{FF2B5EF4-FFF2-40B4-BE49-F238E27FC236}">
                        <a16:creationId xmlns:a16="http://schemas.microsoft.com/office/drawing/2014/main" id="{95C2FE53-3337-4B12-97B8-A8D4E59AA9A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11" name="Afbeelding 310">
                    <a:extLst>
                      <a:ext uri="{FF2B5EF4-FFF2-40B4-BE49-F238E27FC236}">
                        <a16:creationId xmlns:a16="http://schemas.microsoft.com/office/drawing/2014/main" id="{8ACD8AB1-77C2-45D6-A9B1-BB02666A9F3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12" name="Afbeelding 311">
                    <a:extLst>
                      <a:ext uri="{FF2B5EF4-FFF2-40B4-BE49-F238E27FC236}">
                        <a16:creationId xmlns:a16="http://schemas.microsoft.com/office/drawing/2014/main" id="{16028B1B-6C5A-4586-87E1-3013DF56C1C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02" name="Groep 301">
                  <a:extLst>
                    <a:ext uri="{FF2B5EF4-FFF2-40B4-BE49-F238E27FC236}">
                      <a16:creationId xmlns:a16="http://schemas.microsoft.com/office/drawing/2014/main" id="{9DDBF95E-D478-47C6-ACCD-472F5CBEB53B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07" name="Afbeelding 306">
                    <a:extLst>
                      <a:ext uri="{FF2B5EF4-FFF2-40B4-BE49-F238E27FC236}">
                        <a16:creationId xmlns:a16="http://schemas.microsoft.com/office/drawing/2014/main" id="{448B9AA6-39FF-44B0-B0D3-6094F94B0AF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8" name="Afbeelding 307">
                    <a:extLst>
                      <a:ext uri="{FF2B5EF4-FFF2-40B4-BE49-F238E27FC236}">
                        <a16:creationId xmlns:a16="http://schemas.microsoft.com/office/drawing/2014/main" id="{AC0464BE-80AF-439B-B68D-62D73C07D4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9" name="Afbeelding 308">
                    <a:extLst>
                      <a:ext uri="{FF2B5EF4-FFF2-40B4-BE49-F238E27FC236}">
                        <a16:creationId xmlns:a16="http://schemas.microsoft.com/office/drawing/2014/main" id="{C9245EB2-4D9F-4FAB-9D5A-5F54279F8B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03" name="Groep 302">
                  <a:extLst>
                    <a:ext uri="{FF2B5EF4-FFF2-40B4-BE49-F238E27FC236}">
                      <a16:creationId xmlns:a16="http://schemas.microsoft.com/office/drawing/2014/main" id="{F87DE41F-E31C-4C76-AD4A-B061E3C0378A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04" name="Afbeelding 303">
                    <a:extLst>
                      <a:ext uri="{FF2B5EF4-FFF2-40B4-BE49-F238E27FC236}">
                        <a16:creationId xmlns:a16="http://schemas.microsoft.com/office/drawing/2014/main" id="{A32D51D4-7B10-4B97-9232-0BDDE867D8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5" name="Afbeelding 304">
                    <a:extLst>
                      <a:ext uri="{FF2B5EF4-FFF2-40B4-BE49-F238E27FC236}">
                        <a16:creationId xmlns:a16="http://schemas.microsoft.com/office/drawing/2014/main" id="{807FFBE7-B47A-472A-B692-853D58E56D2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6" name="Afbeelding 305">
                    <a:extLst>
                      <a:ext uri="{FF2B5EF4-FFF2-40B4-BE49-F238E27FC236}">
                        <a16:creationId xmlns:a16="http://schemas.microsoft.com/office/drawing/2014/main" id="{418D0BE8-C120-4178-A5E2-BEBAEE3868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75" name="Groep 274">
                <a:extLst>
                  <a:ext uri="{FF2B5EF4-FFF2-40B4-BE49-F238E27FC236}">
                    <a16:creationId xmlns:a16="http://schemas.microsoft.com/office/drawing/2014/main" id="{8CF6D20F-749E-4C6D-8747-52733A9B5AA3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89" name="Groep 288">
                  <a:extLst>
                    <a:ext uri="{FF2B5EF4-FFF2-40B4-BE49-F238E27FC236}">
                      <a16:creationId xmlns:a16="http://schemas.microsoft.com/office/drawing/2014/main" id="{48294605-22D8-4B38-AB7C-C8DEB0DC6C46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98" name="Afbeelding 297">
                    <a:extLst>
                      <a:ext uri="{FF2B5EF4-FFF2-40B4-BE49-F238E27FC236}">
                        <a16:creationId xmlns:a16="http://schemas.microsoft.com/office/drawing/2014/main" id="{66397A47-9D88-478E-B026-3416D64C78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9" name="Afbeelding 298">
                    <a:extLst>
                      <a:ext uri="{FF2B5EF4-FFF2-40B4-BE49-F238E27FC236}">
                        <a16:creationId xmlns:a16="http://schemas.microsoft.com/office/drawing/2014/main" id="{46F1C301-61F9-45C5-ABA1-B22F2B23372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00" name="Afbeelding 299">
                    <a:extLst>
                      <a:ext uri="{FF2B5EF4-FFF2-40B4-BE49-F238E27FC236}">
                        <a16:creationId xmlns:a16="http://schemas.microsoft.com/office/drawing/2014/main" id="{56212DEB-79FE-41E3-A180-51A91D1BD8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90" name="Groep 289">
                  <a:extLst>
                    <a:ext uri="{FF2B5EF4-FFF2-40B4-BE49-F238E27FC236}">
                      <a16:creationId xmlns:a16="http://schemas.microsoft.com/office/drawing/2014/main" id="{8A3BC664-0816-4E39-A521-2668634F75CB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95" name="Afbeelding 294">
                    <a:extLst>
                      <a:ext uri="{FF2B5EF4-FFF2-40B4-BE49-F238E27FC236}">
                        <a16:creationId xmlns:a16="http://schemas.microsoft.com/office/drawing/2014/main" id="{B01AD98F-C734-4CB3-B0EE-6A186E16E76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6" name="Afbeelding 295">
                    <a:extLst>
                      <a:ext uri="{FF2B5EF4-FFF2-40B4-BE49-F238E27FC236}">
                        <a16:creationId xmlns:a16="http://schemas.microsoft.com/office/drawing/2014/main" id="{AA2202F9-5230-4431-8DAD-0206ECD0D56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7" name="Afbeelding 296">
                    <a:extLst>
                      <a:ext uri="{FF2B5EF4-FFF2-40B4-BE49-F238E27FC236}">
                        <a16:creationId xmlns:a16="http://schemas.microsoft.com/office/drawing/2014/main" id="{367CC298-B730-455F-AF16-DA2918DDD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91" name="Groep 290">
                  <a:extLst>
                    <a:ext uri="{FF2B5EF4-FFF2-40B4-BE49-F238E27FC236}">
                      <a16:creationId xmlns:a16="http://schemas.microsoft.com/office/drawing/2014/main" id="{BD210AB8-A785-46CC-A499-117DBFA03A6E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92" name="Afbeelding 291">
                    <a:extLst>
                      <a:ext uri="{FF2B5EF4-FFF2-40B4-BE49-F238E27FC236}">
                        <a16:creationId xmlns:a16="http://schemas.microsoft.com/office/drawing/2014/main" id="{BDE2F5B1-8E13-4880-B694-FBA9B48E82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3" name="Afbeelding 292">
                    <a:extLst>
                      <a:ext uri="{FF2B5EF4-FFF2-40B4-BE49-F238E27FC236}">
                        <a16:creationId xmlns:a16="http://schemas.microsoft.com/office/drawing/2014/main" id="{412F5624-1F37-48F0-A566-352B6E56F7F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94" name="Afbeelding 293">
                    <a:extLst>
                      <a:ext uri="{FF2B5EF4-FFF2-40B4-BE49-F238E27FC236}">
                        <a16:creationId xmlns:a16="http://schemas.microsoft.com/office/drawing/2014/main" id="{744D1915-9158-4E40-ACEC-60163A1452A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76" name="Groep 275">
                <a:extLst>
                  <a:ext uri="{FF2B5EF4-FFF2-40B4-BE49-F238E27FC236}">
                    <a16:creationId xmlns:a16="http://schemas.microsoft.com/office/drawing/2014/main" id="{5F91CA1F-CBE6-437E-880F-6D730F063864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77" name="Groep 276">
                  <a:extLst>
                    <a:ext uri="{FF2B5EF4-FFF2-40B4-BE49-F238E27FC236}">
                      <a16:creationId xmlns:a16="http://schemas.microsoft.com/office/drawing/2014/main" id="{26AC7BCF-E8FA-41FB-8EC7-7ADCC4853F86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86" name="Afbeelding 285">
                    <a:extLst>
                      <a:ext uri="{FF2B5EF4-FFF2-40B4-BE49-F238E27FC236}">
                        <a16:creationId xmlns:a16="http://schemas.microsoft.com/office/drawing/2014/main" id="{CD132320-3AB9-4F3F-B787-565AF05D014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7" name="Afbeelding 286">
                    <a:extLst>
                      <a:ext uri="{FF2B5EF4-FFF2-40B4-BE49-F238E27FC236}">
                        <a16:creationId xmlns:a16="http://schemas.microsoft.com/office/drawing/2014/main" id="{7BFCA5CA-C0CB-4D44-ACF9-728FCE27B6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8" name="Afbeelding 287">
                    <a:extLst>
                      <a:ext uri="{FF2B5EF4-FFF2-40B4-BE49-F238E27FC236}">
                        <a16:creationId xmlns:a16="http://schemas.microsoft.com/office/drawing/2014/main" id="{230A43F1-5380-4EBA-9895-A8150FF75A2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78" name="Groep 277">
                  <a:extLst>
                    <a:ext uri="{FF2B5EF4-FFF2-40B4-BE49-F238E27FC236}">
                      <a16:creationId xmlns:a16="http://schemas.microsoft.com/office/drawing/2014/main" id="{8EE7E925-E1D5-4B4F-AE84-AFE270ED4D28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83" name="Afbeelding 282">
                    <a:extLst>
                      <a:ext uri="{FF2B5EF4-FFF2-40B4-BE49-F238E27FC236}">
                        <a16:creationId xmlns:a16="http://schemas.microsoft.com/office/drawing/2014/main" id="{CAFD928D-B4FD-4AB6-BB6C-3D2E36D50C3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4" name="Afbeelding 283">
                    <a:extLst>
                      <a:ext uri="{FF2B5EF4-FFF2-40B4-BE49-F238E27FC236}">
                        <a16:creationId xmlns:a16="http://schemas.microsoft.com/office/drawing/2014/main" id="{96E0830C-082D-44DC-AEBF-42AACA07F25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5" name="Afbeelding 284">
                    <a:extLst>
                      <a:ext uri="{FF2B5EF4-FFF2-40B4-BE49-F238E27FC236}">
                        <a16:creationId xmlns:a16="http://schemas.microsoft.com/office/drawing/2014/main" id="{B6B5C905-D701-48A6-A3E7-E4F497FD20E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79" name="Groep 278">
                  <a:extLst>
                    <a:ext uri="{FF2B5EF4-FFF2-40B4-BE49-F238E27FC236}">
                      <a16:creationId xmlns:a16="http://schemas.microsoft.com/office/drawing/2014/main" id="{7E6BCC47-AD57-44B9-9A0D-5DF358DF1251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80" name="Afbeelding 279">
                    <a:extLst>
                      <a:ext uri="{FF2B5EF4-FFF2-40B4-BE49-F238E27FC236}">
                        <a16:creationId xmlns:a16="http://schemas.microsoft.com/office/drawing/2014/main" id="{CDA198B6-56E9-4A85-8628-2AD668AD1F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1" name="Afbeelding 280">
                    <a:extLst>
                      <a:ext uri="{FF2B5EF4-FFF2-40B4-BE49-F238E27FC236}">
                        <a16:creationId xmlns:a16="http://schemas.microsoft.com/office/drawing/2014/main" id="{CD77B93B-620F-4C5B-A8A5-9CC68BB89B6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82" name="Afbeelding 281">
                    <a:extLst>
                      <a:ext uri="{FF2B5EF4-FFF2-40B4-BE49-F238E27FC236}">
                        <a16:creationId xmlns:a16="http://schemas.microsoft.com/office/drawing/2014/main" id="{1D3D974A-762C-4542-9AB7-3E2F508FD52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217" name="Groep 216">
            <a:extLst>
              <a:ext uri="{FF2B5EF4-FFF2-40B4-BE49-F238E27FC236}">
                <a16:creationId xmlns:a16="http://schemas.microsoft.com/office/drawing/2014/main" id="{2DC9A11B-F79E-4698-AE61-9FE205F19C2C}"/>
              </a:ext>
            </a:extLst>
          </p:cNvPr>
          <p:cNvGrpSpPr/>
          <p:nvPr/>
        </p:nvGrpSpPr>
        <p:grpSpPr>
          <a:xfrm>
            <a:off x="-775114" y="648516"/>
            <a:ext cx="10734180" cy="1796687"/>
            <a:chOff x="-2412818" y="2000250"/>
            <a:chExt cx="13490982" cy="2857500"/>
          </a:xfrm>
        </p:grpSpPr>
        <p:grpSp>
          <p:nvGrpSpPr>
            <p:cNvPr id="218" name="Groep 217">
              <a:extLst>
                <a:ext uri="{FF2B5EF4-FFF2-40B4-BE49-F238E27FC236}">
                  <a16:creationId xmlns:a16="http://schemas.microsoft.com/office/drawing/2014/main" id="{FC682C55-8954-491B-A581-BCCBBB16C711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259" name="Groep 258">
                <a:extLst>
                  <a:ext uri="{FF2B5EF4-FFF2-40B4-BE49-F238E27FC236}">
                    <a16:creationId xmlns:a16="http://schemas.microsoft.com/office/drawing/2014/main" id="{7147967E-2274-4FBA-B81F-E7771338D121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68" name="Afbeelding 267">
                  <a:extLst>
                    <a:ext uri="{FF2B5EF4-FFF2-40B4-BE49-F238E27FC236}">
                      <a16:creationId xmlns:a16="http://schemas.microsoft.com/office/drawing/2014/main" id="{ACE3EC04-FC98-41B4-A8EB-9BD0F2735F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9" name="Afbeelding 268">
                  <a:extLst>
                    <a:ext uri="{FF2B5EF4-FFF2-40B4-BE49-F238E27FC236}">
                      <a16:creationId xmlns:a16="http://schemas.microsoft.com/office/drawing/2014/main" id="{5926428A-2161-4EF9-8C66-758A009C93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70" name="Afbeelding 269">
                  <a:extLst>
                    <a:ext uri="{FF2B5EF4-FFF2-40B4-BE49-F238E27FC236}">
                      <a16:creationId xmlns:a16="http://schemas.microsoft.com/office/drawing/2014/main" id="{6D008068-D775-4ED1-A164-29A21F795C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60" name="Groep 259">
                <a:extLst>
                  <a:ext uri="{FF2B5EF4-FFF2-40B4-BE49-F238E27FC236}">
                    <a16:creationId xmlns:a16="http://schemas.microsoft.com/office/drawing/2014/main" id="{B43CD8C2-1A8F-4AD5-9F93-1B804B35B12A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65" name="Afbeelding 264">
                  <a:extLst>
                    <a:ext uri="{FF2B5EF4-FFF2-40B4-BE49-F238E27FC236}">
                      <a16:creationId xmlns:a16="http://schemas.microsoft.com/office/drawing/2014/main" id="{C5CD62A1-E820-418A-8E34-34E80FF879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6" name="Afbeelding 265">
                  <a:extLst>
                    <a:ext uri="{FF2B5EF4-FFF2-40B4-BE49-F238E27FC236}">
                      <a16:creationId xmlns:a16="http://schemas.microsoft.com/office/drawing/2014/main" id="{81EB738F-8270-42FF-8800-FB664F5B19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7" name="Afbeelding 266">
                  <a:extLst>
                    <a:ext uri="{FF2B5EF4-FFF2-40B4-BE49-F238E27FC236}">
                      <a16:creationId xmlns:a16="http://schemas.microsoft.com/office/drawing/2014/main" id="{EC305C14-8042-4945-B173-C83049600F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61" name="Groep 260">
                <a:extLst>
                  <a:ext uri="{FF2B5EF4-FFF2-40B4-BE49-F238E27FC236}">
                    <a16:creationId xmlns:a16="http://schemas.microsoft.com/office/drawing/2014/main" id="{D7F8D6EE-8400-454E-85BB-86FD8DD7F12C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62" name="Afbeelding 261">
                  <a:extLst>
                    <a:ext uri="{FF2B5EF4-FFF2-40B4-BE49-F238E27FC236}">
                      <a16:creationId xmlns:a16="http://schemas.microsoft.com/office/drawing/2014/main" id="{10D67103-B4DD-4E8B-96BC-7095280AEA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3" name="Afbeelding 262">
                  <a:extLst>
                    <a:ext uri="{FF2B5EF4-FFF2-40B4-BE49-F238E27FC236}">
                      <a16:creationId xmlns:a16="http://schemas.microsoft.com/office/drawing/2014/main" id="{AEA08378-7BE4-4B9E-9132-04B161B0FA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64" name="Afbeelding 263">
                  <a:extLst>
                    <a:ext uri="{FF2B5EF4-FFF2-40B4-BE49-F238E27FC236}">
                      <a16:creationId xmlns:a16="http://schemas.microsoft.com/office/drawing/2014/main" id="{751D8EE4-DEA7-4585-AAF3-2A98846325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9" name="Groep 218">
              <a:extLst>
                <a:ext uri="{FF2B5EF4-FFF2-40B4-BE49-F238E27FC236}">
                  <a16:creationId xmlns:a16="http://schemas.microsoft.com/office/drawing/2014/main" id="{FEBEA098-C6A7-4E52-88A9-4FF5C1D0621A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220" name="Groep 219">
                <a:extLst>
                  <a:ext uri="{FF2B5EF4-FFF2-40B4-BE49-F238E27FC236}">
                    <a16:creationId xmlns:a16="http://schemas.microsoft.com/office/drawing/2014/main" id="{8DB30FC7-E3A1-4DE8-9F78-AB420BDB26DC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47" name="Groep 246">
                  <a:extLst>
                    <a:ext uri="{FF2B5EF4-FFF2-40B4-BE49-F238E27FC236}">
                      <a16:creationId xmlns:a16="http://schemas.microsoft.com/office/drawing/2014/main" id="{58744ECA-674B-4125-8814-599E1B4C53E1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56" name="Afbeelding 255">
                    <a:extLst>
                      <a:ext uri="{FF2B5EF4-FFF2-40B4-BE49-F238E27FC236}">
                        <a16:creationId xmlns:a16="http://schemas.microsoft.com/office/drawing/2014/main" id="{0621DB7E-089B-46FC-BA5D-82D06EA53BF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7" name="Afbeelding 256">
                    <a:extLst>
                      <a:ext uri="{FF2B5EF4-FFF2-40B4-BE49-F238E27FC236}">
                        <a16:creationId xmlns:a16="http://schemas.microsoft.com/office/drawing/2014/main" id="{13D4F8AD-0247-4C31-8F4D-E5FDEF41D47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8" name="Afbeelding 257">
                    <a:extLst>
                      <a:ext uri="{FF2B5EF4-FFF2-40B4-BE49-F238E27FC236}">
                        <a16:creationId xmlns:a16="http://schemas.microsoft.com/office/drawing/2014/main" id="{80DA455A-6905-43DE-AD24-D7AB757A1D3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48" name="Groep 247">
                  <a:extLst>
                    <a:ext uri="{FF2B5EF4-FFF2-40B4-BE49-F238E27FC236}">
                      <a16:creationId xmlns:a16="http://schemas.microsoft.com/office/drawing/2014/main" id="{D8015E98-25C8-4F50-A594-EE7F0AD6BEC5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53" name="Afbeelding 252">
                    <a:extLst>
                      <a:ext uri="{FF2B5EF4-FFF2-40B4-BE49-F238E27FC236}">
                        <a16:creationId xmlns:a16="http://schemas.microsoft.com/office/drawing/2014/main" id="{942411EE-27A7-4112-B55B-8932269396B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4" name="Afbeelding 253">
                    <a:extLst>
                      <a:ext uri="{FF2B5EF4-FFF2-40B4-BE49-F238E27FC236}">
                        <a16:creationId xmlns:a16="http://schemas.microsoft.com/office/drawing/2014/main" id="{FF1B263C-7ABF-44AC-A107-382E57B292D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5" name="Afbeelding 254">
                    <a:extLst>
                      <a:ext uri="{FF2B5EF4-FFF2-40B4-BE49-F238E27FC236}">
                        <a16:creationId xmlns:a16="http://schemas.microsoft.com/office/drawing/2014/main" id="{AA58BBCD-179C-4A89-B24B-F5CBC56C6A8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49" name="Groep 248">
                  <a:extLst>
                    <a:ext uri="{FF2B5EF4-FFF2-40B4-BE49-F238E27FC236}">
                      <a16:creationId xmlns:a16="http://schemas.microsoft.com/office/drawing/2014/main" id="{8E2C7E63-4573-4FD3-96FD-66605BAC07F5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50" name="Afbeelding 249">
                    <a:extLst>
                      <a:ext uri="{FF2B5EF4-FFF2-40B4-BE49-F238E27FC236}">
                        <a16:creationId xmlns:a16="http://schemas.microsoft.com/office/drawing/2014/main" id="{55D3C806-B273-4B18-A7B6-D0A92CBD96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1" name="Afbeelding 250">
                    <a:extLst>
                      <a:ext uri="{FF2B5EF4-FFF2-40B4-BE49-F238E27FC236}">
                        <a16:creationId xmlns:a16="http://schemas.microsoft.com/office/drawing/2014/main" id="{5C34ED6F-C93D-44F7-BFDE-38863B0B94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52" name="Afbeelding 251">
                    <a:extLst>
                      <a:ext uri="{FF2B5EF4-FFF2-40B4-BE49-F238E27FC236}">
                        <a16:creationId xmlns:a16="http://schemas.microsoft.com/office/drawing/2014/main" id="{B17E26BD-CD17-4E3E-8E1A-AA4A2DCB540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21" name="Groep 220">
                <a:extLst>
                  <a:ext uri="{FF2B5EF4-FFF2-40B4-BE49-F238E27FC236}">
                    <a16:creationId xmlns:a16="http://schemas.microsoft.com/office/drawing/2014/main" id="{FF0C40E9-F289-4182-867A-55049E0ACCD1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35" name="Groep 234">
                  <a:extLst>
                    <a:ext uri="{FF2B5EF4-FFF2-40B4-BE49-F238E27FC236}">
                      <a16:creationId xmlns:a16="http://schemas.microsoft.com/office/drawing/2014/main" id="{E015650A-539A-4072-B7A9-0BE140DE5338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44" name="Afbeelding 243">
                    <a:extLst>
                      <a:ext uri="{FF2B5EF4-FFF2-40B4-BE49-F238E27FC236}">
                        <a16:creationId xmlns:a16="http://schemas.microsoft.com/office/drawing/2014/main" id="{ECB54E17-6141-4471-B5CF-BC698FFE85E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5" name="Afbeelding 244">
                    <a:extLst>
                      <a:ext uri="{FF2B5EF4-FFF2-40B4-BE49-F238E27FC236}">
                        <a16:creationId xmlns:a16="http://schemas.microsoft.com/office/drawing/2014/main" id="{AAD181B3-BCD2-4CFA-8531-2C4F8696563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6" name="Afbeelding 245">
                    <a:extLst>
                      <a:ext uri="{FF2B5EF4-FFF2-40B4-BE49-F238E27FC236}">
                        <a16:creationId xmlns:a16="http://schemas.microsoft.com/office/drawing/2014/main" id="{97BDDF8F-29EB-46FC-9D50-9E38C1425CB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36" name="Groep 235">
                  <a:extLst>
                    <a:ext uri="{FF2B5EF4-FFF2-40B4-BE49-F238E27FC236}">
                      <a16:creationId xmlns:a16="http://schemas.microsoft.com/office/drawing/2014/main" id="{43803A96-5152-4C21-850F-D620FC1032DD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41" name="Afbeelding 240">
                    <a:extLst>
                      <a:ext uri="{FF2B5EF4-FFF2-40B4-BE49-F238E27FC236}">
                        <a16:creationId xmlns:a16="http://schemas.microsoft.com/office/drawing/2014/main" id="{C04598DA-C6AD-46D1-8BF5-9A1CC07D060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2" name="Afbeelding 241">
                    <a:extLst>
                      <a:ext uri="{FF2B5EF4-FFF2-40B4-BE49-F238E27FC236}">
                        <a16:creationId xmlns:a16="http://schemas.microsoft.com/office/drawing/2014/main" id="{74D4C661-76CA-41BD-A29B-9B7E5AD7CC4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3" name="Afbeelding 242">
                    <a:extLst>
                      <a:ext uri="{FF2B5EF4-FFF2-40B4-BE49-F238E27FC236}">
                        <a16:creationId xmlns:a16="http://schemas.microsoft.com/office/drawing/2014/main" id="{CA58B2B5-F397-4F2D-A715-848A7EE0852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37" name="Groep 236">
                  <a:extLst>
                    <a:ext uri="{FF2B5EF4-FFF2-40B4-BE49-F238E27FC236}">
                      <a16:creationId xmlns:a16="http://schemas.microsoft.com/office/drawing/2014/main" id="{A45F38F3-627D-4BF8-8F3B-57D8A1AD70BD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38" name="Afbeelding 237">
                    <a:extLst>
                      <a:ext uri="{FF2B5EF4-FFF2-40B4-BE49-F238E27FC236}">
                        <a16:creationId xmlns:a16="http://schemas.microsoft.com/office/drawing/2014/main" id="{D7694672-601A-4E7A-973C-74092BD49E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9" name="Afbeelding 238">
                    <a:extLst>
                      <a:ext uri="{FF2B5EF4-FFF2-40B4-BE49-F238E27FC236}">
                        <a16:creationId xmlns:a16="http://schemas.microsoft.com/office/drawing/2014/main" id="{C10829E1-D6A5-4F15-9890-023CAD0068D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40" name="Afbeelding 239">
                    <a:extLst>
                      <a:ext uri="{FF2B5EF4-FFF2-40B4-BE49-F238E27FC236}">
                        <a16:creationId xmlns:a16="http://schemas.microsoft.com/office/drawing/2014/main" id="{B8A6FB52-16C1-4CA1-93CD-E76A44678CE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22" name="Groep 221">
                <a:extLst>
                  <a:ext uri="{FF2B5EF4-FFF2-40B4-BE49-F238E27FC236}">
                    <a16:creationId xmlns:a16="http://schemas.microsoft.com/office/drawing/2014/main" id="{4A1E083F-735E-47A5-AC0C-4B85B04933CB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223" name="Groep 222">
                  <a:extLst>
                    <a:ext uri="{FF2B5EF4-FFF2-40B4-BE49-F238E27FC236}">
                      <a16:creationId xmlns:a16="http://schemas.microsoft.com/office/drawing/2014/main" id="{ED67C8D3-8917-485C-BFEC-0F798DCAC768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32" name="Afbeelding 231">
                    <a:extLst>
                      <a:ext uri="{FF2B5EF4-FFF2-40B4-BE49-F238E27FC236}">
                        <a16:creationId xmlns:a16="http://schemas.microsoft.com/office/drawing/2014/main" id="{7900EFB0-8433-4508-B0AB-0839E1F6F26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3" name="Afbeelding 232">
                    <a:extLst>
                      <a:ext uri="{FF2B5EF4-FFF2-40B4-BE49-F238E27FC236}">
                        <a16:creationId xmlns:a16="http://schemas.microsoft.com/office/drawing/2014/main" id="{8620B450-8B9A-46D6-9497-4C11D0488E2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4" name="Afbeelding 233">
                    <a:extLst>
                      <a:ext uri="{FF2B5EF4-FFF2-40B4-BE49-F238E27FC236}">
                        <a16:creationId xmlns:a16="http://schemas.microsoft.com/office/drawing/2014/main" id="{4A00BE28-FA39-4F1D-A776-7D6424018F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24" name="Groep 223">
                  <a:extLst>
                    <a:ext uri="{FF2B5EF4-FFF2-40B4-BE49-F238E27FC236}">
                      <a16:creationId xmlns:a16="http://schemas.microsoft.com/office/drawing/2014/main" id="{885883EC-F04D-4699-BD8F-ED87CBFB3E1F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29" name="Afbeelding 228">
                    <a:extLst>
                      <a:ext uri="{FF2B5EF4-FFF2-40B4-BE49-F238E27FC236}">
                        <a16:creationId xmlns:a16="http://schemas.microsoft.com/office/drawing/2014/main" id="{CC2C22CC-4DE2-4AF2-848C-F302778275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0" name="Afbeelding 229">
                    <a:extLst>
                      <a:ext uri="{FF2B5EF4-FFF2-40B4-BE49-F238E27FC236}">
                        <a16:creationId xmlns:a16="http://schemas.microsoft.com/office/drawing/2014/main" id="{0F949C3A-3C91-437E-976D-740008CB48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31" name="Afbeelding 230">
                    <a:extLst>
                      <a:ext uri="{FF2B5EF4-FFF2-40B4-BE49-F238E27FC236}">
                        <a16:creationId xmlns:a16="http://schemas.microsoft.com/office/drawing/2014/main" id="{13F34950-BE71-4952-934F-A4CBFEE70A3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25" name="Groep 224">
                  <a:extLst>
                    <a:ext uri="{FF2B5EF4-FFF2-40B4-BE49-F238E27FC236}">
                      <a16:creationId xmlns:a16="http://schemas.microsoft.com/office/drawing/2014/main" id="{25691029-90D2-4906-85B4-1C133312A169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226" name="Afbeelding 225">
                    <a:extLst>
                      <a:ext uri="{FF2B5EF4-FFF2-40B4-BE49-F238E27FC236}">
                        <a16:creationId xmlns:a16="http://schemas.microsoft.com/office/drawing/2014/main" id="{2E0C506A-637A-4267-9A3C-3F064F5444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27" name="Afbeelding 226">
                    <a:extLst>
                      <a:ext uri="{FF2B5EF4-FFF2-40B4-BE49-F238E27FC236}">
                        <a16:creationId xmlns:a16="http://schemas.microsoft.com/office/drawing/2014/main" id="{C31988FD-14AB-4811-9378-4A756F03A7F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228" name="Afbeelding 227">
                    <a:extLst>
                      <a:ext uri="{FF2B5EF4-FFF2-40B4-BE49-F238E27FC236}">
                        <a16:creationId xmlns:a16="http://schemas.microsoft.com/office/drawing/2014/main" id="{7927AC13-1294-4FF4-9D14-7715F3AAB06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176" name="Groep 175">
            <a:extLst>
              <a:ext uri="{FF2B5EF4-FFF2-40B4-BE49-F238E27FC236}">
                <a16:creationId xmlns:a16="http://schemas.microsoft.com/office/drawing/2014/main" id="{37206D1B-023F-4FC7-8787-A8883DBFFBB3}"/>
              </a:ext>
            </a:extLst>
          </p:cNvPr>
          <p:cNvGrpSpPr/>
          <p:nvPr/>
        </p:nvGrpSpPr>
        <p:grpSpPr>
          <a:xfrm>
            <a:off x="-557888" y="963114"/>
            <a:ext cx="10241329" cy="2465886"/>
            <a:chOff x="-277313" y="2000250"/>
            <a:chExt cx="11355477" cy="2857500"/>
          </a:xfrm>
        </p:grpSpPr>
        <p:grpSp>
          <p:nvGrpSpPr>
            <p:cNvPr id="177" name="Groep 176">
              <a:extLst>
                <a:ext uri="{FF2B5EF4-FFF2-40B4-BE49-F238E27FC236}">
                  <a16:creationId xmlns:a16="http://schemas.microsoft.com/office/drawing/2014/main" id="{7F5AD905-D849-42D6-B59B-D8D06F6DE64A}"/>
                </a:ext>
              </a:extLst>
            </p:cNvPr>
            <p:cNvGrpSpPr/>
            <p:nvPr/>
          </p:nvGrpSpPr>
          <p:grpSpPr>
            <a:xfrm>
              <a:off x="3571606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204" name="Groep 203">
                <a:extLst>
                  <a:ext uri="{FF2B5EF4-FFF2-40B4-BE49-F238E27FC236}">
                    <a16:creationId xmlns:a16="http://schemas.microsoft.com/office/drawing/2014/main" id="{061AF7CA-98ED-4099-9AEA-E8D64892EE81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13" name="Afbeelding 212">
                  <a:extLst>
                    <a:ext uri="{FF2B5EF4-FFF2-40B4-BE49-F238E27FC236}">
                      <a16:creationId xmlns:a16="http://schemas.microsoft.com/office/drawing/2014/main" id="{2FB3636B-6B22-472D-8D67-40DA8DFF659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4" name="Afbeelding 213">
                  <a:extLst>
                    <a:ext uri="{FF2B5EF4-FFF2-40B4-BE49-F238E27FC236}">
                      <a16:creationId xmlns:a16="http://schemas.microsoft.com/office/drawing/2014/main" id="{D8C63BF1-928F-459F-A6CD-E80F5413F5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5" name="Afbeelding 214">
                  <a:extLst>
                    <a:ext uri="{FF2B5EF4-FFF2-40B4-BE49-F238E27FC236}">
                      <a16:creationId xmlns:a16="http://schemas.microsoft.com/office/drawing/2014/main" id="{08F1034A-0782-42E3-AEB2-4135F70542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05" name="Groep 204">
                <a:extLst>
                  <a:ext uri="{FF2B5EF4-FFF2-40B4-BE49-F238E27FC236}">
                    <a16:creationId xmlns:a16="http://schemas.microsoft.com/office/drawing/2014/main" id="{1B8098ED-0D99-4961-AB7A-6F27E544D3CB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10" name="Afbeelding 209">
                  <a:extLst>
                    <a:ext uri="{FF2B5EF4-FFF2-40B4-BE49-F238E27FC236}">
                      <a16:creationId xmlns:a16="http://schemas.microsoft.com/office/drawing/2014/main" id="{EA01C058-A261-4A4C-A00A-95691BE013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1" name="Afbeelding 210">
                  <a:extLst>
                    <a:ext uri="{FF2B5EF4-FFF2-40B4-BE49-F238E27FC236}">
                      <a16:creationId xmlns:a16="http://schemas.microsoft.com/office/drawing/2014/main" id="{86E27791-3656-42BB-9318-9A78E081CB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12" name="Afbeelding 211">
                  <a:extLst>
                    <a:ext uri="{FF2B5EF4-FFF2-40B4-BE49-F238E27FC236}">
                      <a16:creationId xmlns:a16="http://schemas.microsoft.com/office/drawing/2014/main" id="{53820C1A-77EE-454A-AE9D-C0193FA843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206" name="Groep 205">
                <a:extLst>
                  <a:ext uri="{FF2B5EF4-FFF2-40B4-BE49-F238E27FC236}">
                    <a16:creationId xmlns:a16="http://schemas.microsoft.com/office/drawing/2014/main" id="{A2EF05CE-385F-475F-9EDD-031EEABCEB59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07" name="Afbeelding 206">
                  <a:extLst>
                    <a:ext uri="{FF2B5EF4-FFF2-40B4-BE49-F238E27FC236}">
                      <a16:creationId xmlns:a16="http://schemas.microsoft.com/office/drawing/2014/main" id="{033FDDD6-D0F7-4860-8A24-AFB3D7C28E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8" name="Afbeelding 207">
                  <a:extLst>
                    <a:ext uri="{FF2B5EF4-FFF2-40B4-BE49-F238E27FC236}">
                      <a16:creationId xmlns:a16="http://schemas.microsoft.com/office/drawing/2014/main" id="{2C53D6D9-CED6-441E-810C-865CAB4B8D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9" name="Afbeelding 208">
                  <a:extLst>
                    <a:ext uri="{FF2B5EF4-FFF2-40B4-BE49-F238E27FC236}">
                      <a16:creationId xmlns:a16="http://schemas.microsoft.com/office/drawing/2014/main" id="{B95657A9-074A-4CAC-AA77-64C902B123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78" name="Groep 177">
              <a:extLst>
                <a:ext uri="{FF2B5EF4-FFF2-40B4-BE49-F238E27FC236}">
                  <a16:creationId xmlns:a16="http://schemas.microsoft.com/office/drawing/2014/main" id="{28579654-4A62-4A43-9235-D666101B5F04}"/>
                </a:ext>
              </a:extLst>
            </p:cNvPr>
            <p:cNvGrpSpPr/>
            <p:nvPr/>
          </p:nvGrpSpPr>
          <p:grpSpPr>
            <a:xfrm>
              <a:off x="579423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92" name="Groep 191">
                <a:extLst>
                  <a:ext uri="{FF2B5EF4-FFF2-40B4-BE49-F238E27FC236}">
                    <a16:creationId xmlns:a16="http://schemas.microsoft.com/office/drawing/2014/main" id="{988E7437-4E0C-4499-9A52-9DBE1A87FD53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201" name="Afbeelding 200">
                  <a:extLst>
                    <a:ext uri="{FF2B5EF4-FFF2-40B4-BE49-F238E27FC236}">
                      <a16:creationId xmlns:a16="http://schemas.microsoft.com/office/drawing/2014/main" id="{D4A988FD-02FA-4EB9-A105-C07EB8F84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2" name="Afbeelding 201">
                  <a:extLst>
                    <a:ext uri="{FF2B5EF4-FFF2-40B4-BE49-F238E27FC236}">
                      <a16:creationId xmlns:a16="http://schemas.microsoft.com/office/drawing/2014/main" id="{9CB17DF4-B382-4069-B790-15B2CA8742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3" name="Afbeelding 202">
                  <a:extLst>
                    <a:ext uri="{FF2B5EF4-FFF2-40B4-BE49-F238E27FC236}">
                      <a16:creationId xmlns:a16="http://schemas.microsoft.com/office/drawing/2014/main" id="{833E9F59-D681-4FFD-AF93-2EE85203CE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93" name="Groep 192">
                <a:extLst>
                  <a:ext uri="{FF2B5EF4-FFF2-40B4-BE49-F238E27FC236}">
                    <a16:creationId xmlns:a16="http://schemas.microsoft.com/office/drawing/2014/main" id="{2AE5D808-A4D2-4851-BEF4-2C66F3577E01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98" name="Afbeelding 197">
                  <a:extLst>
                    <a:ext uri="{FF2B5EF4-FFF2-40B4-BE49-F238E27FC236}">
                      <a16:creationId xmlns:a16="http://schemas.microsoft.com/office/drawing/2014/main" id="{7877AEFC-B575-44E0-8D36-4DE437E696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9" name="Afbeelding 198">
                  <a:extLst>
                    <a:ext uri="{FF2B5EF4-FFF2-40B4-BE49-F238E27FC236}">
                      <a16:creationId xmlns:a16="http://schemas.microsoft.com/office/drawing/2014/main" id="{15822A02-3C8A-46BE-82A8-6683F282C4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200" name="Afbeelding 199">
                  <a:extLst>
                    <a:ext uri="{FF2B5EF4-FFF2-40B4-BE49-F238E27FC236}">
                      <a16:creationId xmlns:a16="http://schemas.microsoft.com/office/drawing/2014/main" id="{06AA0540-AF3F-4C12-B3BD-2985B11448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94" name="Groep 193">
                <a:extLst>
                  <a:ext uri="{FF2B5EF4-FFF2-40B4-BE49-F238E27FC236}">
                    <a16:creationId xmlns:a16="http://schemas.microsoft.com/office/drawing/2014/main" id="{42ADA081-270D-4958-A88E-23E6030F670A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95" name="Afbeelding 194">
                  <a:extLst>
                    <a:ext uri="{FF2B5EF4-FFF2-40B4-BE49-F238E27FC236}">
                      <a16:creationId xmlns:a16="http://schemas.microsoft.com/office/drawing/2014/main" id="{67B9E81E-E425-464D-901F-1A3D864C77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6" name="Afbeelding 195">
                  <a:extLst>
                    <a:ext uri="{FF2B5EF4-FFF2-40B4-BE49-F238E27FC236}">
                      <a16:creationId xmlns:a16="http://schemas.microsoft.com/office/drawing/2014/main" id="{82D7590C-F839-4F4D-BDD0-4718177867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7" name="Afbeelding 196">
                  <a:extLst>
                    <a:ext uri="{FF2B5EF4-FFF2-40B4-BE49-F238E27FC236}">
                      <a16:creationId xmlns:a16="http://schemas.microsoft.com/office/drawing/2014/main" id="{89F4816E-56D1-4E92-878D-6D4CB72E46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79" name="Groep 178">
              <a:extLst>
                <a:ext uri="{FF2B5EF4-FFF2-40B4-BE49-F238E27FC236}">
                  <a16:creationId xmlns:a16="http://schemas.microsoft.com/office/drawing/2014/main" id="{49B0FBCC-4464-4573-B6FE-8E5166C9188C}"/>
                </a:ext>
              </a:extLst>
            </p:cNvPr>
            <p:cNvGrpSpPr/>
            <p:nvPr/>
          </p:nvGrpSpPr>
          <p:grpSpPr>
            <a:xfrm>
              <a:off x="-277313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80" name="Groep 179">
                <a:extLst>
                  <a:ext uri="{FF2B5EF4-FFF2-40B4-BE49-F238E27FC236}">
                    <a16:creationId xmlns:a16="http://schemas.microsoft.com/office/drawing/2014/main" id="{73DE6385-F944-4F99-BBC2-0202F3F24765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89" name="Afbeelding 188">
                  <a:extLst>
                    <a:ext uri="{FF2B5EF4-FFF2-40B4-BE49-F238E27FC236}">
                      <a16:creationId xmlns:a16="http://schemas.microsoft.com/office/drawing/2014/main" id="{1824DDF3-AAF8-466E-B937-C68188012C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0" name="Afbeelding 189">
                  <a:extLst>
                    <a:ext uri="{FF2B5EF4-FFF2-40B4-BE49-F238E27FC236}">
                      <a16:creationId xmlns:a16="http://schemas.microsoft.com/office/drawing/2014/main" id="{6092A24B-5787-44D5-B8CD-F34B39D4F4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91" name="Afbeelding 190">
                  <a:extLst>
                    <a:ext uri="{FF2B5EF4-FFF2-40B4-BE49-F238E27FC236}">
                      <a16:creationId xmlns:a16="http://schemas.microsoft.com/office/drawing/2014/main" id="{440702B9-92A8-429D-B8C1-C3FC14EA52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81" name="Groep 180">
                <a:extLst>
                  <a:ext uri="{FF2B5EF4-FFF2-40B4-BE49-F238E27FC236}">
                    <a16:creationId xmlns:a16="http://schemas.microsoft.com/office/drawing/2014/main" id="{43B3895B-B818-4032-8594-711CE1F003BE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86" name="Afbeelding 185">
                  <a:extLst>
                    <a:ext uri="{FF2B5EF4-FFF2-40B4-BE49-F238E27FC236}">
                      <a16:creationId xmlns:a16="http://schemas.microsoft.com/office/drawing/2014/main" id="{C3DA1D31-6EED-4EB3-8632-8FB8A92E18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7" name="Afbeelding 186">
                  <a:extLst>
                    <a:ext uri="{FF2B5EF4-FFF2-40B4-BE49-F238E27FC236}">
                      <a16:creationId xmlns:a16="http://schemas.microsoft.com/office/drawing/2014/main" id="{1F209796-A6CE-45F6-902B-64A4619B72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8" name="Afbeelding 187">
                  <a:extLst>
                    <a:ext uri="{FF2B5EF4-FFF2-40B4-BE49-F238E27FC236}">
                      <a16:creationId xmlns:a16="http://schemas.microsoft.com/office/drawing/2014/main" id="{7DDB828D-168C-46F2-B35D-C8A19AD074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82" name="Groep 181">
                <a:extLst>
                  <a:ext uri="{FF2B5EF4-FFF2-40B4-BE49-F238E27FC236}">
                    <a16:creationId xmlns:a16="http://schemas.microsoft.com/office/drawing/2014/main" id="{D857695D-6ADB-4003-979D-61A1A564BF01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83" name="Afbeelding 182">
                  <a:extLst>
                    <a:ext uri="{FF2B5EF4-FFF2-40B4-BE49-F238E27FC236}">
                      <a16:creationId xmlns:a16="http://schemas.microsoft.com/office/drawing/2014/main" id="{86271623-3B4C-43A7-B310-C3C8744F47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4" name="Afbeelding 183">
                  <a:extLst>
                    <a:ext uri="{FF2B5EF4-FFF2-40B4-BE49-F238E27FC236}">
                      <a16:creationId xmlns:a16="http://schemas.microsoft.com/office/drawing/2014/main" id="{0247DF4F-78BD-4805-A969-D1DBA32CC1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85" name="Afbeelding 184">
                  <a:extLst>
                    <a:ext uri="{FF2B5EF4-FFF2-40B4-BE49-F238E27FC236}">
                      <a16:creationId xmlns:a16="http://schemas.microsoft.com/office/drawing/2014/main" id="{C45C0C64-9F32-49DF-A52C-4A01B2EB79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36" name="Groep 135">
            <a:extLst>
              <a:ext uri="{FF2B5EF4-FFF2-40B4-BE49-F238E27FC236}">
                <a16:creationId xmlns:a16="http://schemas.microsoft.com/office/drawing/2014/main" id="{696D3BCB-C455-46E2-88F0-672E0ED7432F}"/>
              </a:ext>
            </a:extLst>
          </p:cNvPr>
          <p:cNvGrpSpPr/>
          <p:nvPr/>
        </p:nvGrpSpPr>
        <p:grpSpPr>
          <a:xfrm>
            <a:off x="-812341" y="1318320"/>
            <a:ext cx="11355477" cy="2857500"/>
            <a:chOff x="-277313" y="2000250"/>
            <a:chExt cx="11355477" cy="2857500"/>
          </a:xfrm>
        </p:grpSpPr>
        <p:grpSp>
          <p:nvGrpSpPr>
            <p:cNvPr id="137" name="Groep 136">
              <a:extLst>
                <a:ext uri="{FF2B5EF4-FFF2-40B4-BE49-F238E27FC236}">
                  <a16:creationId xmlns:a16="http://schemas.microsoft.com/office/drawing/2014/main" id="{91C1119F-8A6E-4CB8-B580-B585910A648F}"/>
                </a:ext>
              </a:extLst>
            </p:cNvPr>
            <p:cNvGrpSpPr/>
            <p:nvPr/>
          </p:nvGrpSpPr>
          <p:grpSpPr>
            <a:xfrm>
              <a:off x="3571606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64" name="Groep 163">
                <a:extLst>
                  <a:ext uri="{FF2B5EF4-FFF2-40B4-BE49-F238E27FC236}">
                    <a16:creationId xmlns:a16="http://schemas.microsoft.com/office/drawing/2014/main" id="{FBA91BBA-13DC-4857-8BBF-FF489A355B4E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73" name="Afbeelding 172">
                  <a:extLst>
                    <a:ext uri="{FF2B5EF4-FFF2-40B4-BE49-F238E27FC236}">
                      <a16:creationId xmlns:a16="http://schemas.microsoft.com/office/drawing/2014/main" id="{27DF2D5B-7F6A-4B58-B9E3-72CC59BE61C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4" name="Afbeelding 173">
                  <a:extLst>
                    <a:ext uri="{FF2B5EF4-FFF2-40B4-BE49-F238E27FC236}">
                      <a16:creationId xmlns:a16="http://schemas.microsoft.com/office/drawing/2014/main" id="{B3407483-4D89-4BA7-B66B-78C6442B2B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5" name="Afbeelding 174">
                  <a:extLst>
                    <a:ext uri="{FF2B5EF4-FFF2-40B4-BE49-F238E27FC236}">
                      <a16:creationId xmlns:a16="http://schemas.microsoft.com/office/drawing/2014/main" id="{78B5B0AB-DB31-4CA9-BC77-24105EDF1E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65" name="Groep 164">
                <a:extLst>
                  <a:ext uri="{FF2B5EF4-FFF2-40B4-BE49-F238E27FC236}">
                    <a16:creationId xmlns:a16="http://schemas.microsoft.com/office/drawing/2014/main" id="{FCB77DF3-2DA0-4711-B556-7C0F15FCF264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70" name="Afbeelding 169">
                  <a:extLst>
                    <a:ext uri="{FF2B5EF4-FFF2-40B4-BE49-F238E27FC236}">
                      <a16:creationId xmlns:a16="http://schemas.microsoft.com/office/drawing/2014/main" id="{371D10E9-10EC-44BF-80FB-6869AF31A0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1" name="Afbeelding 170">
                  <a:extLst>
                    <a:ext uri="{FF2B5EF4-FFF2-40B4-BE49-F238E27FC236}">
                      <a16:creationId xmlns:a16="http://schemas.microsoft.com/office/drawing/2014/main" id="{8D0B58C9-FC2F-4BF3-BA80-1A0995C39B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72" name="Afbeelding 171">
                  <a:extLst>
                    <a:ext uri="{FF2B5EF4-FFF2-40B4-BE49-F238E27FC236}">
                      <a16:creationId xmlns:a16="http://schemas.microsoft.com/office/drawing/2014/main" id="{90F3EE09-9BF1-499D-B790-A66C847F5C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66" name="Groep 165">
                <a:extLst>
                  <a:ext uri="{FF2B5EF4-FFF2-40B4-BE49-F238E27FC236}">
                    <a16:creationId xmlns:a16="http://schemas.microsoft.com/office/drawing/2014/main" id="{54616B87-9A75-4C9F-97DA-79F8F04C161B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67" name="Afbeelding 166">
                  <a:extLst>
                    <a:ext uri="{FF2B5EF4-FFF2-40B4-BE49-F238E27FC236}">
                      <a16:creationId xmlns:a16="http://schemas.microsoft.com/office/drawing/2014/main" id="{0796DECA-A73E-4349-AD98-80931827B7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8" name="Afbeelding 167">
                  <a:extLst>
                    <a:ext uri="{FF2B5EF4-FFF2-40B4-BE49-F238E27FC236}">
                      <a16:creationId xmlns:a16="http://schemas.microsoft.com/office/drawing/2014/main" id="{FB2AA998-BEA0-42CD-9145-23DA511691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9" name="Afbeelding 168">
                  <a:extLst>
                    <a:ext uri="{FF2B5EF4-FFF2-40B4-BE49-F238E27FC236}">
                      <a16:creationId xmlns:a16="http://schemas.microsoft.com/office/drawing/2014/main" id="{B3B6841D-D287-42CC-BA7B-B973373DCF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8" name="Groep 137">
              <a:extLst>
                <a:ext uri="{FF2B5EF4-FFF2-40B4-BE49-F238E27FC236}">
                  <a16:creationId xmlns:a16="http://schemas.microsoft.com/office/drawing/2014/main" id="{089B36C5-7CB0-4496-A99A-4DB7ACC165FA}"/>
                </a:ext>
              </a:extLst>
            </p:cNvPr>
            <p:cNvGrpSpPr/>
            <p:nvPr/>
          </p:nvGrpSpPr>
          <p:grpSpPr>
            <a:xfrm>
              <a:off x="579423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52" name="Groep 151">
                <a:extLst>
                  <a:ext uri="{FF2B5EF4-FFF2-40B4-BE49-F238E27FC236}">
                    <a16:creationId xmlns:a16="http://schemas.microsoft.com/office/drawing/2014/main" id="{962DA55B-B020-4B42-9DA8-51F76C058225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61" name="Afbeelding 160">
                  <a:extLst>
                    <a:ext uri="{FF2B5EF4-FFF2-40B4-BE49-F238E27FC236}">
                      <a16:creationId xmlns:a16="http://schemas.microsoft.com/office/drawing/2014/main" id="{76FF8B33-0ED5-4450-9777-E54F4D9D6B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2" name="Afbeelding 161">
                  <a:extLst>
                    <a:ext uri="{FF2B5EF4-FFF2-40B4-BE49-F238E27FC236}">
                      <a16:creationId xmlns:a16="http://schemas.microsoft.com/office/drawing/2014/main" id="{8711B0B6-228F-43D6-8358-0C831FC3AA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3" name="Afbeelding 162">
                  <a:extLst>
                    <a:ext uri="{FF2B5EF4-FFF2-40B4-BE49-F238E27FC236}">
                      <a16:creationId xmlns:a16="http://schemas.microsoft.com/office/drawing/2014/main" id="{7B2B5033-C49B-43F2-9DF0-842AAA5E4F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53" name="Groep 152">
                <a:extLst>
                  <a:ext uri="{FF2B5EF4-FFF2-40B4-BE49-F238E27FC236}">
                    <a16:creationId xmlns:a16="http://schemas.microsoft.com/office/drawing/2014/main" id="{1C9CFBDE-44C1-4AF9-82B7-20CE89E8CAAB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58" name="Afbeelding 157">
                  <a:extLst>
                    <a:ext uri="{FF2B5EF4-FFF2-40B4-BE49-F238E27FC236}">
                      <a16:creationId xmlns:a16="http://schemas.microsoft.com/office/drawing/2014/main" id="{24642497-DA04-48D9-803B-7775998F03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9" name="Afbeelding 158">
                  <a:extLst>
                    <a:ext uri="{FF2B5EF4-FFF2-40B4-BE49-F238E27FC236}">
                      <a16:creationId xmlns:a16="http://schemas.microsoft.com/office/drawing/2014/main" id="{297F95B8-D1B1-4910-8752-BF67F7E56C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60" name="Afbeelding 159">
                  <a:extLst>
                    <a:ext uri="{FF2B5EF4-FFF2-40B4-BE49-F238E27FC236}">
                      <a16:creationId xmlns:a16="http://schemas.microsoft.com/office/drawing/2014/main" id="{9D881039-DF3E-41D9-A1C0-4ACE5DC5BA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54" name="Groep 153">
                <a:extLst>
                  <a:ext uri="{FF2B5EF4-FFF2-40B4-BE49-F238E27FC236}">
                    <a16:creationId xmlns:a16="http://schemas.microsoft.com/office/drawing/2014/main" id="{8D9C124C-66B8-4C66-9929-9054A86A67D6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55" name="Afbeelding 154">
                  <a:extLst>
                    <a:ext uri="{FF2B5EF4-FFF2-40B4-BE49-F238E27FC236}">
                      <a16:creationId xmlns:a16="http://schemas.microsoft.com/office/drawing/2014/main" id="{F0D9E679-E122-4371-8519-844CC053FE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6" name="Afbeelding 155">
                  <a:extLst>
                    <a:ext uri="{FF2B5EF4-FFF2-40B4-BE49-F238E27FC236}">
                      <a16:creationId xmlns:a16="http://schemas.microsoft.com/office/drawing/2014/main" id="{6E99AEF7-1035-484F-B831-B5B76BF54E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7" name="Afbeelding 156">
                  <a:extLst>
                    <a:ext uri="{FF2B5EF4-FFF2-40B4-BE49-F238E27FC236}">
                      <a16:creationId xmlns:a16="http://schemas.microsoft.com/office/drawing/2014/main" id="{5EF5FEAE-C2B1-42B2-B16D-FDFDB55EC7F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9" name="Groep 138">
              <a:extLst>
                <a:ext uri="{FF2B5EF4-FFF2-40B4-BE49-F238E27FC236}">
                  <a16:creationId xmlns:a16="http://schemas.microsoft.com/office/drawing/2014/main" id="{03ED909B-4293-49E9-BFCA-7BA1E80BA142}"/>
                </a:ext>
              </a:extLst>
            </p:cNvPr>
            <p:cNvGrpSpPr/>
            <p:nvPr/>
          </p:nvGrpSpPr>
          <p:grpSpPr>
            <a:xfrm>
              <a:off x="-277313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40" name="Groep 139">
                <a:extLst>
                  <a:ext uri="{FF2B5EF4-FFF2-40B4-BE49-F238E27FC236}">
                    <a16:creationId xmlns:a16="http://schemas.microsoft.com/office/drawing/2014/main" id="{A45DD447-5335-4870-8275-F30C3CF25A3A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49" name="Afbeelding 148">
                  <a:extLst>
                    <a:ext uri="{FF2B5EF4-FFF2-40B4-BE49-F238E27FC236}">
                      <a16:creationId xmlns:a16="http://schemas.microsoft.com/office/drawing/2014/main" id="{95A2EB21-CFD7-48F5-9A0C-530532E0F4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0" name="Afbeelding 149">
                  <a:extLst>
                    <a:ext uri="{FF2B5EF4-FFF2-40B4-BE49-F238E27FC236}">
                      <a16:creationId xmlns:a16="http://schemas.microsoft.com/office/drawing/2014/main" id="{F47888BA-6D3B-48CC-BA41-770E9D9821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51" name="Afbeelding 150">
                  <a:extLst>
                    <a:ext uri="{FF2B5EF4-FFF2-40B4-BE49-F238E27FC236}">
                      <a16:creationId xmlns:a16="http://schemas.microsoft.com/office/drawing/2014/main" id="{BB684494-4DEB-4545-A183-1FAC0794FC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41" name="Groep 140">
                <a:extLst>
                  <a:ext uri="{FF2B5EF4-FFF2-40B4-BE49-F238E27FC236}">
                    <a16:creationId xmlns:a16="http://schemas.microsoft.com/office/drawing/2014/main" id="{76DCAA0E-37CE-43DA-AF1C-8D6971A80085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46" name="Afbeelding 145">
                  <a:extLst>
                    <a:ext uri="{FF2B5EF4-FFF2-40B4-BE49-F238E27FC236}">
                      <a16:creationId xmlns:a16="http://schemas.microsoft.com/office/drawing/2014/main" id="{07918286-6E1B-4ACF-8C48-8C56FC595D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7" name="Afbeelding 146">
                  <a:extLst>
                    <a:ext uri="{FF2B5EF4-FFF2-40B4-BE49-F238E27FC236}">
                      <a16:creationId xmlns:a16="http://schemas.microsoft.com/office/drawing/2014/main" id="{7030BE18-C4AE-47F7-8488-146B39D40A2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8" name="Afbeelding 147">
                  <a:extLst>
                    <a:ext uri="{FF2B5EF4-FFF2-40B4-BE49-F238E27FC236}">
                      <a16:creationId xmlns:a16="http://schemas.microsoft.com/office/drawing/2014/main" id="{B804DB29-1FC3-4D56-AF22-29263CDFFF6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42" name="Groep 141">
                <a:extLst>
                  <a:ext uri="{FF2B5EF4-FFF2-40B4-BE49-F238E27FC236}">
                    <a16:creationId xmlns:a16="http://schemas.microsoft.com/office/drawing/2014/main" id="{1864375E-3ACC-4F10-9A2B-8C312B47F23F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43" name="Afbeelding 142">
                  <a:extLst>
                    <a:ext uri="{FF2B5EF4-FFF2-40B4-BE49-F238E27FC236}">
                      <a16:creationId xmlns:a16="http://schemas.microsoft.com/office/drawing/2014/main" id="{D85B1838-82A5-49AF-91AE-A258C07D71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4" name="Afbeelding 143">
                  <a:extLst>
                    <a:ext uri="{FF2B5EF4-FFF2-40B4-BE49-F238E27FC236}">
                      <a16:creationId xmlns:a16="http://schemas.microsoft.com/office/drawing/2014/main" id="{3B807159-DC9A-491F-A923-1C1EAAB3D2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45" name="Afbeelding 144">
                  <a:extLst>
                    <a:ext uri="{FF2B5EF4-FFF2-40B4-BE49-F238E27FC236}">
                      <a16:creationId xmlns:a16="http://schemas.microsoft.com/office/drawing/2014/main" id="{0FF99B15-6804-4DB1-BF10-8E85E9C420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FF09833-370A-4E08-9CCB-E84427E356BA}"/>
              </a:ext>
            </a:extLst>
          </p:cNvPr>
          <p:cNvGrpSpPr/>
          <p:nvPr/>
        </p:nvGrpSpPr>
        <p:grpSpPr>
          <a:xfrm>
            <a:off x="4675140" y="2975610"/>
            <a:ext cx="5283926" cy="2857500"/>
            <a:chOff x="3667125" y="2000250"/>
            <a:chExt cx="5283926" cy="2857500"/>
          </a:xfrm>
        </p:grpSpPr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3727B8E8-25C1-477A-99D0-540C6F864BE6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8C387191-A466-48A7-9708-3B43849E5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9" name="Afbeelding 28">
                <a:extLst>
                  <a:ext uri="{FF2B5EF4-FFF2-40B4-BE49-F238E27FC236}">
                    <a16:creationId xmlns:a16="http://schemas.microsoft.com/office/drawing/2014/main" id="{1496A4A2-FC14-4699-BC26-460F4BBD3E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B3A23D7C-38D4-49B2-A20A-734D479741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0EF5CDB1-F778-41E6-A42B-5082A8D7AC72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25" name="Afbeelding 24">
                <a:extLst>
                  <a:ext uri="{FF2B5EF4-FFF2-40B4-BE49-F238E27FC236}">
                    <a16:creationId xmlns:a16="http://schemas.microsoft.com/office/drawing/2014/main" id="{D1F502BE-0B4F-4554-A1B7-2D2A2DA7E0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6" name="Afbeelding 25">
                <a:extLst>
                  <a:ext uri="{FF2B5EF4-FFF2-40B4-BE49-F238E27FC236}">
                    <a16:creationId xmlns:a16="http://schemas.microsoft.com/office/drawing/2014/main" id="{BE3C5B43-2454-4CBA-BA19-CB6F2081C7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7" name="Afbeelding 26">
                <a:extLst>
                  <a:ext uri="{FF2B5EF4-FFF2-40B4-BE49-F238E27FC236}">
                    <a16:creationId xmlns:a16="http://schemas.microsoft.com/office/drawing/2014/main" id="{468A3495-2560-4D72-BC80-EAF4C8A5D6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181D7B40-665B-400D-9C9E-7D13205D7F33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22" name="Afbeelding 21">
                <a:extLst>
                  <a:ext uri="{FF2B5EF4-FFF2-40B4-BE49-F238E27FC236}">
                    <a16:creationId xmlns:a16="http://schemas.microsoft.com/office/drawing/2014/main" id="{4A2B0F19-5DDF-45FF-B02F-BFD2C20259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3" name="Afbeelding 22">
                <a:extLst>
                  <a:ext uri="{FF2B5EF4-FFF2-40B4-BE49-F238E27FC236}">
                    <a16:creationId xmlns:a16="http://schemas.microsoft.com/office/drawing/2014/main" id="{B49E52C5-D2F2-4680-8430-086E1B118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24" name="Afbeelding 23">
                <a:extLst>
                  <a:ext uri="{FF2B5EF4-FFF2-40B4-BE49-F238E27FC236}">
                    <a16:creationId xmlns:a16="http://schemas.microsoft.com/office/drawing/2014/main" id="{1DABE129-EF7E-4BBE-A1B5-85D80EBE1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423EA160-5841-491B-BE49-AEE120FCF026}"/>
              </a:ext>
            </a:extLst>
          </p:cNvPr>
          <p:cNvSpPr txBox="1"/>
          <p:nvPr/>
        </p:nvSpPr>
        <p:spPr>
          <a:xfrm>
            <a:off x="1188719" y="757646"/>
            <a:ext cx="8490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</a:t>
            </a:r>
            <a:r>
              <a:rPr lang="nl-NL" sz="2800" b="1" dirty="0">
                <a:solidFill>
                  <a:schemeClr val="bg1"/>
                </a:solidFill>
              </a:rPr>
              <a:t>1 mol kippen = 10 x de massa van de maan</a:t>
            </a:r>
          </a:p>
          <a:p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/>
              <a:t>     </a:t>
            </a:r>
          </a:p>
        </p:txBody>
      </p:sp>
      <p:grpSp>
        <p:nvGrpSpPr>
          <p:cNvPr id="216" name="Groep 215">
            <a:extLst>
              <a:ext uri="{FF2B5EF4-FFF2-40B4-BE49-F238E27FC236}">
                <a16:creationId xmlns:a16="http://schemas.microsoft.com/office/drawing/2014/main" id="{07F95DFB-5723-4F56-9B5B-77C5DBF0C6B8}"/>
              </a:ext>
            </a:extLst>
          </p:cNvPr>
          <p:cNvGrpSpPr/>
          <p:nvPr/>
        </p:nvGrpSpPr>
        <p:grpSpPr>
          <a:xfrm>
            <a:off x="-2412818" y="2000250"/>
            <a:ext cx="13490982" cy="2857500"/>
            <a:chOff x="-2412818" y="2000250"/>
            <a:chExt cx="13490982" cy="2857500"/>
          </a:xfrm>
        </p:grpSpPr>
        <p:grpSp>
          <p:nvGrpSpPr>
            <p:cNvPr id="122" name="Groep 121">
              <a:extLst>
                <a:ext uri="{FF2B5EF4-FFF2-40B4-BE49-F238E27FC236}">
                  <a16:creationId xmlns:a16="http://schemas.microsoft.com/office/drawing/2014/main" id="{5F355616-4863-4A96-98DE-979DE4FDB287}"/>
                </a:ext>
              </a:extLst>
            </p:cNvPr>
            <p:cNvGrpSpPr/>
            <p:nvPr/>
          </p:nvGrpSpPr>
          <p:grpSpPr>
            <a:xfrm>
              <a:off x="-2412818" y="2000250"/>
              <a:ext cx="5283926" cy="2857500"/>
              <a:chOff x="3667125" y="2000250"/>
              <a:chExt cx="5283926" cy="2857500"/>
            </a:xfrm>
          </p:grpSpPr>
          <p:grpSp>
            <p:nvGrpSpPr>
              <p:cNvPr id="123" name="Groep 122">
                <a:extLst>
                  <a:ext uri="{FF2B5EF4-FFF2-40B4-BE49-F238E27FC236}">
                    <a16:creationId xmlns:a16="http://schemas.microsoft.com/office/drawing/2014/main" id="{7B919929-6140-41AE-805A-46CA4C97A4A5}"/>
                  </a:ext>
                </a:extLst>
              </p:cNvPr>
              <p:cNvGrpSpPr/>
              <p:nvPr/>
            </p:nvGrpSpPr>
            <p:grpSpPr>
              <a:xfrm>
                <a:off x="3667125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32" name="Afbeelding 131">
                  <a:extLst>
                    <a:ext uri="{FF2B5EF4-FFF2-40B4-BE49-F238E27FC236}">
                      <a16:creationId xmlns:a16="http://schemas.microsoft.com/office/drawing/2014/main" id="{E34DB13A-9722-4195-B30B-566700A9C6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3" name="Afbeelding 132">
                  <a:extLst>
                    <a:ext uri="{FF2B5EF4-FFF2-40B4-BE49-F238E27FC236}">
                      <a16:creationId xmlns:a16="http://schemas.microsoft.com/office/drawing/2014/main" id="{A6AFFC4B-8613-4E84-B443-2825B46612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4" name="Afbeelding 133">
                  <a:extLst>
                    <a:ext uri="{FF2B5EF4-FFF2-40B4-BE49-F238E27FC236}">
                      <a16:creationId xmlns:a16="http://schemas.microsoft.com/office/drawing/2014/main" id="{7B07EBEB-8D05-4DF8-B0CC-71EA0EBAAB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24" name="Groep 123">
                <a:extLst>
                  <a:ext uri="{FF2B5EF4-FFF2-40B4-BE49-F238E27FC236}">
                    <a16:creationId xmlns:a16="http://schemas.microsoft.com/office/drawing/2014/main" id="{7BA20E8C-6472-4BB8-902B-038A8AC4A8DA}"/>
                  </a:ext>
                </a:extLst>
              </p:cNvPr>
              <p:cNvGrpSpPr/>
              <p:nvPr/>
            </p:nvGrpSpPr>
            <p:grpSpPr>
              <a:xfrm>
                <a:off x="500661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29" name="Afbeelding 128">
                  <a:extLst>
                    <a:ext uri="{FF2B5EF4-FFF2-40B4-BE49-F238E27FC236}">
                      <a16:creationId xmlns:a16="http://schemas.microsoft.com/office/drawing/2014/main" id="{790B2AA1-AAEC-48D0-8CFB-CCF3B52D5B4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0" name="Afbeelding 129">
                  <a:extLst>
                    <a:ext uri="{FF2B5EF4-FFF2-40B4-BE49-F238E27FC236}">
                      <a16:creationId xmlns:a16="http://schemas.microsoft.com/office/drawing/2014/main" id="{0D2062F0-EB49-4F68-BD5D-7E42EBC9AC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31" name="Afbeelding 130">
                  <a:extLst>
                    <a:ext uri="{FF2B5EF4-FFF2-40B4-BE49-F238E27FC236}">
                      <a16:creationId xmlns:a16="http://schemas.microsoft.com/office/drawing/2014/main" id="{0A37E2DC-4641-4872-9B91-C9E1506C9F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  <p:grpSp>
            <p:nvGrpSpPr>
              <p:cNvPr id="125" name="Groep 124">
                <a:extLst>
                  <a:ext uri="{FF2B5EF4-FFF2-40B4-BE49-F238E27FC236}">
                    <a16:creationId xmlns:a16="http://schemas.microsoft.com/office/drawing/2014/main" id="{D766E401-0BAC-4E57-974C-3DA31A3AC35D}"/>
                  </a:ext>
                </a:extLst>
              </p:cNvPr>
              <p:cNvGrpSpPr/>
              <p:nvPr/>
            </p:nvGrpSpPr>
            <p:grpSpPr>
              <a:xfrm>
                <a:off x="6279153" y="2000250"/>
                <a:ext cx="2671898" cy="2857500"/>
                <a:chOff x="3667125" y="2000250"/>
                <a:chExt cx="2671898" cy="2857500"/>
              </a:xfrm>
            </p:grpSpPr>
            <p:pic>
              <p:nvPicPr>
                <p:cNvPr id="126" name="Afbeelding 125">
                  <a:extLst>
                    <a:ext uri="{FF2B5EF4-FFF2-40B4-BE49-F238E27FC236}">
                      <a16:creationId xmlns:a16="http://schemas.microsoft.com/office/drawing/2014/main" id="{6D209818-9894-4A0F-B943-676CE4AFC9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6712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27" name="Afbeelding 126">
                  <a:extLst>
                    <a:ext uri="{FF2B5EF4-FFF2-40B4-BE49-F238E27FC236}">
                      <a16:creationId xmlns:a16="http://schemas.microsoft.com/office/drawing/2014/main" id="{EB4B5F98-9DBD-4A3F-B7BF-5CAECC11A9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93845" y="2000250"/>
                  <a:ext cx="1809750" cy="2857500"/>
                </a:xfrm>
                <a:prstGeom prst="rect">
                  <a:avLst/>
                </a:prstGeom>
              </p:spPr>
            </p:pic>
            <p:pic>
              <p:nvPicPr>
                <p:cNvPr id="128" name="Afbeelding 127">
                  <a:extLst>
                    <a:ext uri="{FF2B5EF4-FFF2-40B4-BE49-F238E27FC236}">
                      <a16:creationId xmlns:a16="http://schemas.microsoft.com/office/drawing/2014/main" id="{A589E331-88CE-4B30-B6FE-CF2F67D811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9273" y="2000250"/>
                  <a:ext cx="1809750" cy="28575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5" name="Groep 134">
              <a:extLst>
                <a:ext uri="{FF2B5EF4-FFF2-40B4-BE49-F238E27FC236}">
                  <a16:creationId xmlns:a16="http://schemas.microsoft.com/office/drawing/2014/main" id="{29E4D54E-E090-4DA2-844F-9890FEB0CA43}"/>
                </a:ext>
              </a:extLst>
            </p:cNvPr>
            <p:cNvGrpSpPr/>
            <p:nvPr/>
          </p:nvGrpSpPr>
          <p:grpSpPr>
            <a:xfrm>
              <a:off x="-277313" y="2000250"/>
              <a:ext cx="11355477" cy="2857500"/>
              <a:chOff x="-277313" y="2000250"/>
              <a:chExt cx="11355477" cy="2857500"/>
            </a:xfrm>
          </p:grpSpPr>
          <p:grpSp>
            <p:nvGrpSpPr>
              <p:cNvPr id="17" name="Groep 16">
                <a:extLst>
                  <a:ext uri="{FF2B5EF4-FFF2-40B4-BE49-F238E27FC236}">
                    <a16:creationId xmlns:a16="http://schemas.microsoft.com/office/drawing/2014/main" id="{83523C00-BC15-462D-B7B9-A1671C896399}"/>
                  </a:ext>
                </a:extLst>
              </p:cNvPr>
              <p:cNvGrpSpPr/>
              <p:nvPr/>
            </p:nvGrpSpPr>
            <p:grpSpPr>
              <a:xfrm>
                <a:off x="3571606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5" name="Groep 4">
                  <a:extLst>
                    <a:ext uri="{FF2B5EF4-FFF2-40B4-BE49-F238E27FC236}">
                      <a16:creationId xmlns:a16="http://schemas.microsoft.com/office/drawing/2014/main" id="{D167C5C4-D3B7-4A2D-9A4E-DD9EB183EFB1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" name="Afbeelding 3">
                    <a:extLst>
                      <a:ext uri="{FF2B5EF4-FFF2-40B4-BE49-F238E27FC236}">
                        <a16:creationId xmlns:a16="http://schemas.microsoft.com/office/drawing/2014/main" id="{BB7E732D-26A2-403D-BDFF-7736CC335E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6" name="Afbeelding 5">
                    <a:extLst>
                      <a:ext uri="{FF2B5EF4-FFF2-40B4-BE49-F238E27FC236}">
                        <a16:creationId xmlns:a16="http://schemas.microsoft.com/office/drawing/2014/main" id="{3A680775-0610-4E76-8DB8-C495502F93D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8" name="Afbeelding 7">
                    <a:extLst>
                      <a:ext uri="{FF2B5EF4-FFF2-40B4-BE49-F238E27FC236}">
                        <a16:creationId xmlns:a16="http://schemas.microsoft.com/office/drawing/2014/main" id="{680AD429-1ECC-43A6-B55C-E4AB9979F7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" name="Groep 8">
                  <a:extLst>
                    <a:ext uri="{FF2B5EF4-FFF2-40B4-BE49-F238E27FC236}">
                      <a16:creationId xmlns:a16="http://schemas.microsoft.com/office/drawing/2014/main" id="{782C5F46-9CD7-4E8D-B4D4-F727558A7F7E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0" name="Afbeelding 9">
                    <a:extLst>
                      <a:ext uri="{FF2B5EF4-FFF2-40B4-BE49-F238E27FC236}">
                        <a16:creationId xmlns:a16="http://schemas.microsoft.com/office/drawing/2014/main" id="{F3CEF533-6D37-4F22-A2A3-AA7CDA0CC0B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" name="Afbeelding 10">
                    <a:extLst>
                      <a:ext uri="{FF2B5EF4-FFF2-40B4-BE49-F238E27FC236}">
                        <a16:creationId xmlns:a16="http://schemas.microsoft.com/office/drawing/2014/main" id="{8A243030-1277-4B6A-B4A0-E9EBF9A3D46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2" name="Afbeelding 11">
                    <a:extLst>
                      <a:ext uri="{FF2B5EF4-FFF2-40B4-BE49-F238E27FC236}">
                        <a16:creationId xmlns:a16="http://schemas.microsoft.com/office/drawing/2014/main" id="{DE5CAC04-570C-442A-86A1-C513DC04510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3" name="Groep 12">
                  <a:extLst>
                    <a:ext uri="{FF2B5EF4-FFF2-40B4-BE49-F238E27FC236}">
                      <a16:creationId xmlns:a16="http://schemas.microsoft.com/office/drawing/2014/main" id="{7F81DC94-5DBB-468B-9A7E-BF93BAA6ECF4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4" name="Afbeelding 13">
                    <a:extLst>
                      <a:ext uri="{FF2B5EF4-FFF2-40B4-BE49-F238E27FC236}">
                        <a16:creationId xmlns:a16="http://schemas.microsoft.com/office/drawing/2014/main" id="{C5EFF99A-C898-44BC-8696-98FC1874C2F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5" name="Afbeelding 14">
                    <a:extLst>
                      <a:ext uri="{FF2B5EF4-FFF2-40B4-BE49-F238E27FC236}">
                        <a16:creationId xmlns:a16="http://schemas.microsoft.com/office/drawing/2014/main" id="{75D05B4A-5635-4869-8C31-661755909F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6" name="Afbeelding 15">
                    <a:extLst>
                      <a:ext uri="{FF2B5EF4-FFF2-40B4-BE49-F238E27FC236}">
                        <a16:creationId xmlns:a16="http://schemas.microsoft.com/office/drawing/2014/main" id="{8B84152C-F5EA-470C-BB05-53A2FCBAA4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09" name="Groep 108">
                <a:extLst>
                  <a:ext uri="{FF2B5EF4-FFF2-40B4-BE49-F238E27FC236}">
                    <a16:creationId xmlns:a16="http://schemas.microsoft.com/office/drawing/2014/main" id="{9E5E35BB-F065-4969-97E6-8899848FF5A7}"/>
                  </a:ext>
                </a:extLst>
              </p:cNvPr>
              <p:cNvGrpSpPr/>
              <p:nvPr/>
            </p:nvGrpSpPr>
            <p:grpSpPr>
              <a:xfrm>
                <a:off x="5794238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110" name="Groep 109">
                  <a:extLst>
                    <a:ext uri="{FF2B5EF4-FFF2-40B4-BE49-F238E27FC236}">
                      <a16:creationId xmlns:a16="http://schemas.microsoft.com/office/drawing/2014/main" id="{B935EAE9-9070-47B6-ACA1-7E50CC5D7A85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19" name="Afbeelding 118">
                    <a:extLst>
                      <a:ext uri="{FF2B5EF4-FFF2-40B4-BE49-F238E27FC236}">
                        <a16:creationId xmlns:a16="http://schemas.microsoft.com/office/drawing/2014/main" id="{46B1ADC1-FDE4-4077-9CD8-D2EAFD22023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20" name="Afbeelding 119">
                    <a:extLst>
                      <a:ext uri="{FF2B5EF4-FFF2-40B4-BE49-F238E27FC236}">
                        <a16:creationId xmlns:a16="http://schemas.microsoft.com/office/drawing/2014/main" id="{DEA06282-FC5A-40D0-9E3E-22D92D93CCA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21" name="Afbeelding 120">
                    <a:extLst>
                      <a:ext uri="{FF2B5EF4-FFF2-40B4-BE49-F238E27FC236}">
                        <a16:creationId xmlns:a16="http://schemas.microsoft.com/office/drawing/2014/main" id="{446FC7F9-1683-4613-AD36-D2CD9DA8BB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11" name="Groep 110">
                  <a:extLst>
                    <a:ext uri="{FF2B5EF4-FFF2-40B4-BE49-F238E27FC236}">
                      <a16:creationId xmlns:a16="http://schemas.microsoft.com/office/drawing/2014/main" id="{F6272B95-CC3F-4395-8683-A5075992D1F6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16" name="Afbeelding 115">
                    <a:extLst>
                      <a:ext uri="{FF2B5EF4-FFF2-40B4-BE49-F238E27FC236}">
                        <a16:creationId xmlns:a16="http://schemas.microsoft.com/office/drawing/2014/main" id="{90A0A82E-54EC-4548-9C56-CD7013DDD07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7" name="Afbeelding 116">
                    <a:extLst>
                      <a:ext uri="{FF2B5EF4-FFF2-40B4-BE49-F238E27FC236}">
                        <a16:creationId xmlns:a16="http://schemas.microsoft.com/office/drawing/2014/main" id="{211891B1-0C09-4C73-A571-7CDD322D5FE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8" name="Afbeelding 117">
                    <a:extLst>
                      <a:ext uri="{FF2B5EF4-FFF2-40B4-BE49-F238E27FC236}">
                        <a16:creationId xmlns:a16="http://schemas.microsoft.com/office/drawing/2014/main" id="{FDFBE486-F693-4AC9-8FD7-DFA4A936C6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12" name="Groep 111">
                  <a:extLst>
                    <a:ext uri="{FF2B5EF4-FFF2-40B4-BE49-F238E27FC236}">
                      <a16:creationId xmlns:a16="http://schemas.microsoft.com/office/drawing/2014/main" id="{730BDDDF-69F4-4E38-8FEE-D2653E411009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113" name="Afbeelding 112">
                    <a:extLst>
                      <a:ext uri="{FF2B5EF4-FFF2-40B4-BE49-F238E27FC236}">
                        <a16:creationId xmlns:a16="http://schemas.microsoft.com/office/drawing/2014/main" id="{8D18AADF-4ED6-473E-97FE-3C6A4F31604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4" name="Afbeelding 113">
                    <a:extLst>
                      <a:ext uri="{FF2B5EF4-FFF2-40B4-BE49-F238E27FC236}">
                        <a16:creationId xmlns:a16="http://schemas.microsoft.com/office/drawing/2014/main" id="{D29AF29F-CF4C-4864-8AF5-3B9A51C452F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115" name="Afbeelding 114">
                    <a:extLst>
                      <a:ext uri="{FF2B5EF4-FFF2-40B4-BE49-F238E27FC236}">
                        <a16:creationId xmlns:a16="http://schemas.microsoft.com/office/drawing/2014/main" id="{6F063BDA-C925-4FDD-8646-D0DDA8CDEAF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1" name="Groep 30">
                <a:extLst>
                  <a:ext uri="{FF2B5EF4-FFF2-40B4-BE49-F238E27FC236}">
                    <a16:creationId xmlns:a16="http://schemas.microsoft.com/office/drawing/2014/main" id="{D815C004-E312-47F6-9473-DE5EA4D49088}"/>
                  </a:ext>
                </a:extLst>
              </p:cNvPr>
              <p:cNvGrpSpPr/>
              <p:nvPr/>
            </p:nvGrpSpPr>
            <p:grpSpPr>
              <a:xfrm>
                <a:off x="-277313" y="2000250"/>
                <a:ext cx="5283926" cy="2857500"/>
                <a:chOff x="3667125" y="2000250"/>
                <a:chExt cx="5283926" cy="2857500"/>
              </a:xfrm>
            </p:grpSpPr>
            <p:grpSp>
              <p:nvGrpSpPr>
                <p:cNvPr id="32" name="Groep 31">
                  <a:extLst>
                    <a:ext uri="{FF2B5EF4-FFF2-40B4-BE49-F238E27FC236}">
                      <a16:creationId xmlns:a16="http://schemas.microsoft.com/office/drawing/2014/main" id="{5BC1B82C-2E60-42D7-BCD1-CFA1337E78D7}"/>
                    </a:ext>
                  </a:extLst>
                </p:cNvPr>
                <p:cNvGrpSpPr/>
                <p:nvPr/>
              </p:nvGrpSpPr>
              <p:grpSpPr>
                <a:xfrm>
                  <a:off x="3667125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41" name="Afbeelding 40">
                    <a:extLst>
                      <a:ext uri="{FF2B5EF4-FFF2-40B4-BE49-F238E27FC236}">
                        <a16:creationId xmlns:a16="http://schemas.microsoft.com/office/drawing/2014/main" id="{A9ED8027-F20F-4729-8CAF-1F29162497A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2" name="Afbeelding 41">
                    <a:extLst>
                      <a:ext uri="{FF2B5EF4-FFF2-40B4-BE49-F238E27FC236}">
                        <a16:creationId xmlns:a16="http://schemas.microsoft.com/office/drawing/2014/main" id="{52D31412-033D-48E9-998E-A5869185EA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3" name="Afbeelding 42">
                    <a:extLst>
                      <a:ext uri="{FF2B5EF4-FFF2-40B4-BE49-F238E27FC236}">
                        <a16:creationId xmlns:a16="http://schemas.microsoft.com/office/drawing/2014/main" id="{5A03A3C5-07CB-483F-BA05-A2C709EDCF9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" name="Groep 32">
                  <a:extLst>
                    <a:ext uri="{FF2B5EF4-FFF2-40B4-BE49-F238E27FC236}">
                      <a16:creationId xmlns:a16="http://schemas.microsoft.com/office/drawing/2014/main" id="{03FA8B29-A50D-42DF-9336-C8C2B4BEE661}"/>
                    </a:ext>
                  </a:extLst>
                </p:cNvPr>
                <p:cNvGrpSpPr/>
                <p:nvPr/>
              </p:nvGrpSpPr>
              <p:grpSpPr>
                <a:xfrm>
                  <a:off x="500661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8" name="Afbeelding 37">
                    <a:extLst>
                      <a:ext uri="{FF2B5EF4-FFF2-40B4-BE49-F238E27FC236}">
                        <a16:creationId xmlns:a16="http://schemas.microsoft.com/office/drawing/2014/main" id="{6323AA26-3915-41A9-9E1A-31691A00B51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9" name="Afbeelding 38">
                    <a:extLst>
                      <a:ext uri="{FF2B5EF4-FFF2-40B4-BE49-F238E27FC236}">
                        <a16:creationId xmlns:a16="http://schemas.microsoft.com/office/drawing/2014/main" id="{1142CF4D-2439-483C-8132-9A3C1BFF6C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40" name="Afbeelding 39">
                    <a:extLst>
                      <a:ext uri="{FF2B5EF4-FFF2-40B4-BE49-F238E27FC236}">
                        <a16:creationId xmlns:a16="http://schemas.microsoft.com/office/drawing/2014/main" id="{2F31294A-209B-45EB-BFF9-32A209E3EDA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4" name="Groep 33">
                  <a:extLst>
                    <a:ext uri="{FF2B5EF4-FFF2-40B4-BE49-F238E27FC236}">
                      <a16:creationId xmlns:a16="http://schemas.microsoft.com/office/drawing/2014/main" id="{E72F8886-31B1-4AC2-A4AB-C7224058AC5C}"/>
                    </a:ext>
                  </a:extLst>
                </p:cNvPr>
                <p:cNvGrpSpPr/>
                <p:nvPr/>
              </p:nvGrpSpPr>
              <p:grpSpPr>
                <a:xfrm>
                  <a:off x="6279153" y="2000250"/>
                  <a:ext cx="2671898" cy="2857500"/>
                  <a:chOff x="3667125" y="2000250"/>
                  <a:chExt cx="2671898" cy="2857500"/>
                </a:xfrm>
              </p:grpSpPr>
              <p:pic>
                <p:nvPicPr>
                  <p:cNvPr id="35" name="Afbeelding 34">
                    <a:extLst>
                      <a:ext uri="{FF2B5EF4-FFF2-40B4-BE49-F238E27FC236}">
                        <a16:creationId xmlns:a16="http://schemas.microsoft.com/office/drawing/2014/main" id="{309444AC-D12E-4F15-9420-1E0BBA4500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6712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6" name="Afbeelding 35">
                    <a:extLst>
                      <a:ext uri="{FF2B5EF4-FFF2-40B4-BE49-F238E27FC236}">
                        <a16:creationId xmlns:a16="http://schemas.microsoft.com/office/drawing/2014/main" id="{2A99ADB8-A070-46CE-8491-421A5DC581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3845" y="2000250"/>
                    <a:ext cx="1809750" cy="2857500"/>
                  </a:xfrm>
                  <a:prstGeom prst="rect">
                    <a:avLst/>
                  </a:prstGeom>
                </p:spPr>
              </p:pic>
              <p:pic>
                <p:nvPicPr>
                  <p:cNvPr id="37" name="Afbeelding 36">
                    <a:extLst>
                      <a:ext uri="{FF2B5EF4-FFF2-40B4-BE49-F238E27FC236}">
                        <a16:creationId xmlns:a16="http://schemas.microsoft.com/office/drawing/2014/main" id="{647315A7-EBE5-4040-B1AB-97ABFA1E79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29273" y="2000250"/>
                    <a:ext cx="1809750" cy="2857500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44" name="Groep 43">
            <a:extLst>
              <a:ext uri="{FF2B5EF4-FFF2-40B4-BE49-F238E27FC236}">
                <a16:creationId xmlns:a16="http://schemas.microsoft.com/office/drawing/2014/main" id="{4C671BD1-9B61-4B3A-A593-C709E3AD643E}"/>
              </a:ext>
            </a:extLst>
          </p:cNvPr>
          <p:cNvGrpSpPr/>
          <p:nvPr/>
        </p:nvGrpSpPr>
        <p:grpSpPr>
          <a:xfrm>
            <a:off x="1826897" y="2975610"/>
            <a:ext cx="5283926" cy="2857500"/>
            <a:chOff x="3667125" y="2000250"/>
            <a:chExt cx="5283926" cy="2857500"/>
          </a:xfrm>
        </p:grpSpPr>
        <p:grpSp>
          <p:nvGrpSpPr>
            <p:cNvPr id="45" name="Groep 44">
              <a:extLst>
                <a:ext uri="{FF2B5EF4-FFF2-40B4-BE49-F238E27FC236}">
                  <a16:creationId xmlns:a16="http://schemas.microsoft.com/office/drawing/2014/main" id="{36959AA4-4EEB-4D28-B412-5203926C25B3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54" name="Afbeelding 53">
                <a:extLst>
                  <a:ext uri="{FF2B5EF4-FFF2-40B4-BE49-F238E27FC236}">
                    <a16:creationId xmlns:a16="http://schemas.microsoft.com/office/drawing/2014/main" id="{72342E3D-1E80-40BF-B655-1B36CCA812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5" name="Afbeelding 54">
                <a:extLst>
                  <a:ext uri="{FF2B5EF4-FFF2-40B4-BE49-F238E27FC236}">
                    <a16:creationId xmlns:a16="http://schemas.microsoft.com/office/drawing/2014/main" id="{CD4C4F8B-058E-4A3D-87A9-894CE5DD61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6" name="Afbeelding 55">
                <a:extLst>
                  <a:ext uri="{FF2B5EF4-FFF2-40B4-BE49-F238E27FC236}">
                    <a16:creationId xmlns:a16="http://schemas.microsoft.com/office/drawing/2014/main" id="{335C1A5F-FB83-4DF0-9CE4-2CF95E04D8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6" name="Groep 45">
              <a:extLst>
                <a:ext uri="{FF2B5EF4-FFF2-40B4-BE49-F238E27FC236}">
                  <a16:creationId xmlns:a16="http://schemas.microsoft.com/office/drawing/2014/main" id="{C8A5DCC8-DD3E-4997-9615-1659EB5E492C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51" name="Afbeelding 50">
                <a:extLst>
                  <a:ext uri="{FF2B5EF4-FFF2-40B4-BE49-F238E27FC236}">
                    <a16:creationId xmlns:a16="http://schemas.microsoft.com/office/drawing/2014/main" id="{5AFA5935-C33A-4C39-A4BE-00E63AEBB8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2" name="Afbeelding 51">
                <a:extLst>
                  <a:ext uri="{FF2B5EF4-FFF2-40B4-BE49-F238E27FC236}">
                    <a16:creationId xmlns:a16="http://schemas.microsoft.com/office/drawing/2014/main" id="{8AF40E82-1397-4AAA-90CB-112E080654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3" name="Afbeelding 52">
                <a:extLst>
                  <a:ext uri="{FF2B5EF4-FFF2-40B4-BE49-F238E27FC236}">
                    <a16:creationId xmlns:a16="http://schemas.microsoft.com/office/drawing/2014/main" id="{C8F5E59D-5F4A-418A-A884-F97BB0E04B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7" name="Groep 46">
              <a:extLst>
                <a:ext uri="{FF2B5EF4-FFF2-40B4-BE49-F238E27FC236}">
                  <a16:creationId xmlns:a16="http://schemas.microsoft.com/office/drawing/2014/main" id="{3AE103A2-2313-4407-870C-CEA2F6BCC92F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8" name="Afbeelding 47">
                <a:extLst>
                  <a:ext uri="{FF2B5EF4-FFF2-40B4-BE49-F238E27FC236}">
                    <a16:creationId xmlns:a16="http://schemas.microsoft.com/office/drawing/2014/main" id="{0D3B5774-6C8E-4644-B0BA-C47D0AFF1D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9" name="Afbeelding 48">
                <a:extLst>
                  <a:ext uri="{FF2B5EF4-FFF2-40B4-BE49-F238E27FC236}">
                    <a16:creationId xmlns:a16="http://schemas.microsoft.com/office/drawing/2014/main" id="{DA86486A-E707-43EC-98D4-35BE492D5B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50" name="Afbeelding 49">
                <a:extLst>
                  <a:ext uri="{FF2B5EF4-FFF2-40B4-BE49-F238E27FC236}">
                    <a16:creationId xmlns:a16="http://schemas.microsoft.com/office/drawing/2014/main" id="{C876FFBB-9946-485C-9601-98FA1C1F66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8C8A73ED-B166-4C04-8B59-0EE4E1AB5B50}"/>
              </a:ext>
            </a:extLst>
          </p:cNvPr>
          <p:cNvGrpSpPr/>
          <p:nvPr/>
        </p:nvGrpSpPr>
        <p:grpSpPr>
          <a:xfrm>
            <a:off x="-1716131" y="2975610"/>
            <a:ext cx="5283926" cy="2857500"/>
            <a:chOff x="3667125" y="2000250"/>
            <a:chExt cx="5283926" cy="2857500"/>
          </a:xfrm>
        </p:grpSpPr>
        <p:grpSp>
          <p:nvGrpSpPr>
            <p:cNvPr id="58" name="Groep 57">
              <a:extLst>
                <a:ext uri="{FF2B5EF4-FFF2-40B4-BE49-F238E27FC236}">
                  <a16:creationId xmlns:a16="http://schemas.microsoft.com/office/drawing/2014/main" id="{13D1B37C-398C-451A-B41F-0B1BAD35161C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67" name="Afbeelding 66">
                <a:extLst>
                  <a:ext uri="{FF2B5EF4-FFF2-40B4-BE49-F238E27FC236}">
                    <a16:creationId xmlns:a16="http://schemas.microsoft.com/office/drawing/2014/main" id="{B4081C52-5CEC-49BA-A9DB-98AFA2C60C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8" name="Afbeelding 67">
                <a:extLst>
                  <a:ext uri="{FF2B5EF4-FFF2-40B4-BE49-F238E27FC236}">
                    <a16:creationId xmlns:a16="http://schemas.microsoft.com/office/drawing/2014/main" id="{5791EAE3-2659-4018-8BD6-0C8BF80665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9" name="Afbeelding 68">
                <a:extLst>
                  <a:ext uri="{FF2B5EF4-FFF2-40B4-BE49-F238E27FC236}">
                    <a16:creationId xmlns:a16="http://schemas.microsoft.com/office/drawing/2014/main" id="{E0307510-4C0C-49FC-8714-D87FCAB8BB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59" name="Groep 58">
              <a:extLst>
                <a:ext uri="{FF2B5EF4-FFF2-40B4-BE49-F238E27FC236}">
                  <a16:creationId xmlns:a16="http://schemas.microsoft.com/office/drawing/2014/main" id="{4802A4C0-B8DC-495A-A60B-02CE13DDC816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64" name="Afbeelding 63">
                <a:extLst>
                  <a:ext uri="{FF2B5EF4-FFF2-40B4-BE49-F238E27FC236}">
                    <a16:creationId xmlns:a16="http://schemas.microsoft.com/office/drawing/2014/main" id="{47DE250D-351E-43E9-B3A6-BD7B2F26FB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5" name="Afbeelding 64">
                <a:extLst>
                  <a:ext uri="{FF2B5EF4-FFF2-40B4-BE49-F238E27FC236}">
                    <a16:creationId xmlns:a16="http://schemas.microsoft.com/office/drawing/2014/main" id="{1C6492C0-8C5C-4F62-98B0-BA81F130C6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6" name="Afbeelding 65">
                <a:extLst>
                  <a:ext uri="{FF2B5EF4-FFF2-40B4-BE49-F238E27FC236}">
                    <a16:creationId xmlns:a16="http://schemas.microsoft.com/office/drawing/2014/main" id="{C73E326C-995C-48D5-8634-B2A16DB7B2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60" name="Groep 59">
              <a:extLst>
                <a:ext uri="{FF2B5EF4-FFF2-40B4-BE49-F238E27FC236}">
                  <a16:creationId xmlns:a16="http://schemas.microsoft.com/office/drawing/2014/main" id="{BB209326-7CC3-4C95-A546-A2D73EDBE0E8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61" name="Afbeelding 60">
                <a:extLst>
                  <a:ext uri="{FF2B5EF4-FFF2-40B4-BE49-F238E27FC236}">
                    <a16:creationId xmlns:a16="http://schemas.microsoft.com/office/drawing/2014/main" id="{B650D422-75DD-478D-A103-EA27FDC6A3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2" name="Afbeelding 61">
                <a:extLst>
                  <a:ext uri="{FF2B5EF4-FFF2-40B4-BE49-F238E27FC236}">
                    <a16:creationId xmlns:a16="http://schemas.microsoft.com/office/drawing/2014/main" id="{329C6280-D3D2-4A0C-B568-455DE230A5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63" name="Afbeelding 62">
                <a:extLst>
                  <a:ext uri="{FF2B5EF4-FFF2-40B4-BE49-F238E27FC236}">
                    <a16:creationId xmlns:a16="http://schemas.microsoft.com/office/drawing/2014/main" id="{71668E3D-ED79-432E-81F9-8A962AEE74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70" name="Groep 69">
            <a:extLst>
              <a:ext uri="{FF2B5EF4-FFF2-40B4-BE49-F238E27FC236}">
                <a16:creationId xmlns:a16="http://schemas.microsoft.com/office/drawing/2014/main" id="{1402D180-F4C2-4D2C-854C-0A9027552673}"/>
              </a:ext>
            </a:extLst>
          </p:cNvPr>
          <p:cNvGrpSpPr/>
          <p:nvPr/>
        </p:nvGrpSpPr>
        <p:grpSpPr>
          <a:xfrm>
            <a:off x="3748534" y="4211228"/>
            <a:ext cx="5705204" cy="3050632"/>
            <a:chOff x="3667125" y="2000250"/>
            <a:chExt cx="5283926" cy="2857500"/>
          </a:xfrm>
        </p:grpSpPr>
        <p:grpSp>
          <p:nvGrpSpPr>
            <p:cNvPr id="71" name="Groep 70">
              <a:extLst>
                <a:ext uri="{FF2B5EF4-FFF2-40B4-BE49-F238E27FC236}">
                  <a16:creationId xmlns:a16="http://schemas.microsoft.com/office/drawing/2014/main" id="{BE045585-94A7-42C0-8AC6-64DCB65C832E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80" name="Afbeelding 79">
                <a:extLst>
                  <a:ext uri="{FF2B5EF4-FFF2-40B4-BE49-F238E27FC236}">
                    <a16:creationId xmlns:a16="http://schemas.microsoft.com/office/drawing/2014/main" id="{38AC6681-0732-463A-92EE-ECE6989BCB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1" name="Afbeelding 80">
                <a:extLst>
                  <a:ext uri="{FF2B5EF4-FFF2-40B4-BE49-F238E27FC236}">
                    <a16:creationId xmlns:a16="http://schemas.microsoft.com/office/drawing/2014/main" id="{F763BB24-B39B-4E7A-9524-33E5F275F0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2" name="Afbeelding 81">
                <a:extLst>
                  <a:ext uri="{FF2B5EF4-FFF2-40B4-BE49-F238E27FC236}">
                    <a16:creationId xmlns:a16="http://schemas.microsoft.com/office/drawing/2014/main" id="{F9BDFCAD-83C2-4F37-BD4F-659BD9C2A9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72" name="Groep 71">
              <a:extLst>
                <a:ext uri="{FF2B5EF4-FFF2-40B4-BE49-F238E27FC236}">
                  <a16:creationId xmlns:a16="http://schemas.microsoft.com/office/drawing/2014/main" id="{73F710F1-A739-49D7-A79A-28EDDE26D0A1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77" name="Afbeelding 76">
                <a:extLst>
                  <a:ext uri="{FF2B5EF4-FFF2-40B4-BE49-F238E27FC236}">
                    <a16:creationId xmlns:a16="http://schemas.microsoft.com/office/drawing/2014/main" id="{D0814F40-2F9E-4EB3-8FE4-1D246BED45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8" name="Afbeelding 77">
                <a:extLst>
                  <a:ext uri="{FF2B5EF4-FFF2-40B4-BE49-F238E27FC236}">
                    <a16:creationId xmlns:a16="http://schemas.microsoft.com/office/drawing/2014/main" id="{3E926879-8EEE-4FD1-B8BD-CE4D2FF47C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9" name="Afbeelding 78">
                <a:extLst>
                  <a:ext uri="{FF2B5EF4-FFF2-40B4-BE49-F238E27FC236}">
                    <a16:creationId xmlns:a16="http://schemas.microsoft.com/office/drawing/2014/main" id="{26B8851E-A57B-45B8-BBCE-6C8160E9DF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C38A0CC2-ABBD-4A09-B781-9A3D4F10D45D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74" name="Afbeelding 73">
                <a:extLst>
                  <a:ext uri="{FF2B5EF4-FFF2-40B4-BE49-F238E27FC236}">
                    <a16:creationId xmlns:a16="http://schemas.microsoft.com/office/drawing/2014/main" id="{9B1089CE-D41B-42F8-803B-07E87412E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5" name="Afbeelding 74">
                <a:extLst>
                  <a:ext uri="{FF2B5EF4-FFF2-40B4-BE49-F238E27FC236}">
                    <a16:creationId xmlns:a16="http://schemas.microsoft.com/office/drawing/2014/main" id="{9BB47A78-8015-473D-BAA0-A278D5EE69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76" name="Afbeelding 75">
                <a:extLst>
                  <a:ext uri="{FF2B5EF4-FFF2-40B4-BE49-F238E27FC236}">
                    <a16:creationId xmlns:a16="http://schemas.microsoft.com/office/drawing/2014/main" id="{1DA6314B-FE19-4141-8C3B-92D73A69C1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83" name="Groep 82">
            <a:extLst>
              <a:ext uri="{FF2B5EF4-FFF2-40B4-BE49-F238E27FC236}">
                <a16:creationId xmlns:a16="http://schemas.microsoft.com/office/drawing/2014/main" id="{1EDB4511-4F46-488D-8032-70289C80CBEC}"/>
              </a:ext>
            </a:extLst>
          </p:cNvPr>
          <p:cNvGrpSpPr/>
          <p:nvPr/>
        </p:nvGrpSpPr>
        <p:grpSpPr>
          <a:xfrm>
            <a:off x="-1471838" y="4175820"/>
            <a:ext cx="6543049" cy="3570513"/>
            <a:chOff x="3667125" y="2000250"/>
            <a:chExt cx="5283926" cy="2857500"/>
          </a:xfrm>
        </p:grpSpPr>
        <p:grpSp>
          <p:nvGrpSpPr>
            <p:cNvPr id="84" name="Groep 83">
              <a:extLst>
                <a:ext uri="{FF2B5EF4-FFF2-40B4-BE49-F238E27FC236}">
                  <a16:creationId xmlns:a16="http://schemas.microsoft.com/office/drawing/2014/main" id="{743F1DA4-7B6F-431B-A887-F0134C02F1CA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93" name="Afbeelding 92">
                <a:extLst>
                  <a:ext uri="{FF2B5EF4-FFF2-40B4-BE49-F238E27FC236}">
                    <a16:creationId xmlns:a16="http://schemas.microsoft.com/office/drawing/2014/main" id="{F6BA5026-BA2E-46DD-8FCB-9A66D31EE7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4" name="Afbeelding 93">
                <a:extLst>
                  <a:ext uri="{FF2B5EF4-FFF2-40B4-BE49-F238E27FC236}">
                    <a16:creationId xmlns:a16="http://schemas.microsoft.com/office/drawing/2014/main" id="{4FCA12E0-E9A1-4161-B478-6694A17CFE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5" name="Afbeelding 94">
                <a:extLst>
                  <a:ext uri="{FF2B5EF4-FFF2-40B4-BE49-F238E27FC236}">
                    <a16:creationId xmlns:a16="http://schemas.microsoft.com/office/drawing/2014/main" id="{11F5C051-42A3-458F-8753-23B0DC48A3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85" name="Groep 84">
              <a:extLst>
                <a:ext uri="{FF2B5EF4-FFF2-40B4-BE49-F238E27FC236}">
                  <a16:creationId xmlns:a16="http://schemas.microsoft.com/office/drawing/2014/main" id="{60CD1914-8B34-4AE9-A476-2F1CC2FCBE2B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90" name="Afbeelding 89">
                <a:extLst>
                  <a:ext uri="{FF2B5EF4-FFF2-40B4-BE49-F238E27FC236}">
                    <a16:creationId xmlns:a16="http://schemas.microsoft.com/office/drawing/2014/main" id="{AA6550D1-6C0C-468E-96E9-D6762618E1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1" name="Afbeelding 90">
                <a:extLst>
                  <a:ext uri="{FF2B5EF4-FFF2-40B4-BE49-F238E27FC236}">
                    <a16:creationId xmlns:a16="http://schemas.microsoft.com/office/drawing/2014/main" id="{DB91AA3F-CF02-476D-B42E-887D3266A6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92" name="Afbeelding 91">
                <a:extLst>
                  <a:ext uri="{FF2B5EF4-FFF2-40B4-BE49-F238E27FC236}">
                    <a16:creationId xmlns:a16="http://schemas.microsoft.com/office/drawing/2014/main" id="{7798A30C-14CA-42A4-AEA1-024908E12C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86" name="Groep 85">
              <a:extLst>
                <a:ext uri="{FF2B5EF4-FFF2-40B4-BE49-F238E27FC236}">
                  <a16:creationId xmlns:a16="http://schemas.microsoft.com/office/drawing/2014/main" id="{7A9F4665-ACE6-4131-94DB-E0DF4B6CCDF7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87" name="Afbeelding 86">
                <a:extLst>
                  <a:ext uri="{FF2B5EF4-FFF2-40B4-BE49-F238E27FC236}">
                    <a16:creationId xmlns:a16="http://schemas.microsoft.com/office/drawing/2014/main" id="{C320E937-6E8C-4EEB-A44D-1D46BEF815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8" name="Afbeelding 87">
                <a:extLst>
                  <a:ext uri="{FF2B5EF4-FFF2-40B4-BE49-F238E27FC236}">
                    <a16:creationId xmlns:a16="http://schemas.microsoft.com/office/drawing/2014/main" id="{29A449EA-239E-4BCF-8ACC-F0534F5DD6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89" name="Afbeelding 88">
                <a:extLst>
                  <a:ext uri="{FF2B5EF4-FFF2-40B4-BE49-F238E27FC236}">
                    <a16:creationId xmlns:a16="http://schemas.microsoft.com/office/drawing/2014/main" id="{D4757DF6-3A65-496F-9533-6BC24539E9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433" name="Groep 432">
            <a:extLst>
              <a:ext uri="{FF2B5EF4-FFF2-40B4-BE49-F238E27FC236}">
                <a16:creationId xmlns:a16="http://schemas.microsoft.com/office/drawing/2014/main" id="{F1FD912B-897F-438C-B628-CB78A97CD534}"/>
              </a:ext>
            </a:extLst>
          </p:cNvPr>
          <p:cNvGrpSpPr/>
          <p:nvPr/>
        </p:nvGrpSpPr>
        <p:grpSpPr>
          <a:xfrm>
            <a:off x="5810737" y="2973433"/>
            <a:ext cx="5283926" cy="2857500"/>
            <a:chOff x="3667125" y="2000250"/>
            <a:chExt cx="5283926" cy="2857500"/>
          </a:xfrm>
        </p:grpSpPr>
        <p:grpSp>
          <p:nvGrpSpPr>
            <p:cNvPr id="434" name="Groep 433">
              <a:extLst>
                <a:ext uri="{FF2B5EF4-FFF2-40B4-BE49-F238E27FC236}">
                  <a16:creationId xmlns:a16="http://schemas.microsoft.com/office/drawing/2014/main" id="{96504FC8-0E85-49CA-A1B6-59A678E1A611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43" name="Afbeelding 442">
                <a:extLst>
                  <a:ext uri="{FF2B5EF4-FFF2-40B4-BE49-F238E27FC236}">
                    <a16:creationId xmlns:a16="http://schemas.microsoft.com/office/drawing/2014/main" id="{E2223BC5-7FBC-4340-BFB6-A13B1D528B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4" name="Afbeelding 443">
                <a:extLst>
                  <a:ext uri="{FF2B5EF4-FFF2-40B4-BE49-F238E27FC236}">
                    <a16:creationId xmlns:a16="http://schemas.microsoft.com/office/drawing/2014/main" id="{99335542-5C96-42D3-8C0D-7875BC6452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5" name="Afbeelding 444">
                <a:extLst>
                  <a:ext uri="{FF2B5EF4-FFF2-40B4-BE49-F238E27FC236}">
                    <a16:creationId xmlns:a16="http://schemas.microsoft.com/office/drawing/2014/main" id="{20D05C5A-41E8-4123-9212-A248D24A01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35" name="Groep 434">
              <a:extLst>
                <a:ext uri="{FF2B5EF4-FFF2-40B4-BE49-F238E27FC236}">
                  <a16:creationId xmlns:a16="http://schemas.microsoft.com/office/drawing/2014/main" id="{F3FC5D35-8B85-49A3-8FB6-7354CE4D9396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40" name="Afbeelding 439">
                <a:extLst>
                  <a:ext uri="{FF2B5EF4-FFF2-40B4-BE49-F238E27FC236}">
                    <a16:creationId xmlns:a16="http://schemas.microsoft.com/office/drawing/2014/main" id="{9590E4D1-7E8E-4A36-9C49-6E6134AB62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1" name="Afbeelding 440">
                <a:extLst>
                  <a:ext uri="{FF2B5EF4-FFF2-40B4-BE49-F238E27FC236}">
                    <a16:creationId xmlns:a16="http://schemas.microsoft.com/office/drawing/2014/main" id="{9FCEECA8-74E4-4AE3-B2E4-9C7EFE3C10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42" name="Afbeelding 441">
                <a:extLst>
                  <a:ext uri="{FF2B5EF4-FFF2-40B4-BE49-F238E27FC236}">
                    <a16:creationId xmlns:a16="http://schemas.microsoft.com/office/drawing/2014/main" id="{4EDFF212-29C2-4C60-8248-E3405C9207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436" name="Groep 435">
              <a:extLst>
                <a:ext uri="{FF2B5EF4-FFF2-40B4-BE49-F238E27FC236}">
                  <a16:creationId xmlns:a16="http://schemas.microsoft.com/office/drawing/2014/main" id="{8BA82C13-6A91-4090-990A-C89F81C79629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437" name="Afbeelding 436">
                <a:extLst>
                  <a:ext uri="{FF2B5EF4-FFF2-40B4-BE49-F238E27FC236}">
                    <a16:creationId xmlns:a16="http://schemas.microsoft.com/office/drawing/2014/main" id="{70C8E286-DB6D-4721-8D0C-A7796C93F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38" name="Afbeelding 437">
                <a:extLst>
                  <a:ext uri="{FF2B5EF4-FFF2-40B4-BE49-F238E27FC236}">
                    <a16:creationId xmlns:a16="http://schemas.microsoft.com/office/drawing/2014/main" id="{5E0DB541-D0FA-4197-8658-731444AA6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439" name="Afbeelding 438">
                <a:extLst>
                  <a:ext uri="{FF2B5EF4-FFF2-40B4-BE49-F238E27FC236}">
                    <a16:creationId xmlns:a16="http://schemas.microsoft.com/office/drawing/2014/main" id="{A9FBDD11-C9D5-4F72-87AD-29D76FD2AE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  <p:grpSp>
        <p:nvGrpSpPr>
          <p:cNvPr id="96" name="Groep 95">
            <a:extLst>
              <a:ext uri="{FF2B5EF4-FFF2-40B4-BE49-F238E27FC236}">
                <a16:creationId xmlns:a16="http://schemas.microsoft.com/office/drawing/2014/main" id="{970A12C1-1872-42AF-8783-30CE8925D907}"/>
              </a:ext>
            </a:extLst>
          </p:cNvPr>
          <p:cNvGrpSpPr/>
          <p:nvPr/>
        </p:nvGrpSpPr>
        <p:grpSpPr>
          <a:xfrm>
            <a:off x="4183606" y="4110930"/>
            <a:ext cx="6140349" cy="3644205"/>
            <a:chOff x="3667125" y="2000250"/>
            <a:chExt cx="5283926" cy="2857500"/>
          </a:xfrm>
        </p:grpSpPr>
        <p:grpSp>
          <p:nvGrpSpPr>
            <p:cNvPr id="97" name="Groep 96">
              <a:extLst>
                <a:ext uri="{FF2B5EF4-FFF2-40B4-BE49-F238E27FC236}">
                  <a16:creationId xmlns:a16="http://schemas.microsoft.com/office/drawing/2014/main" id="{1AF08978-3234-4B7D-812F-9FA246B4E102}"/>
                </a:ext>
              </a:extLst>
            </p:cNvPr>
            <p:cNvGrpSpPr/>
            <p:nvPr/>
          </p:nvGrpSpPr>
          <p:grpSpPr>
            <a:xfrm>
              <a:off x="3667125" y="2000250"/>
              <a:ext cx="2671898" cy="2857500"/>
              <a:chOff x="3667125" y="2000250"/>
              <a:chExt cx="2671898" cy="2857500"/>
            </a:xfrm>
          </p:grpSpPr>
          <p:pic>
            <p:nvPicPr>
              <p:cNvPr id="106" name="Afbeelding 105">
                <a:extLst>
                  <a:ext uri="{FF2B5EF4-FFF2-40B4-BE49-F238E27FC236}">
                    <a16:creationId xmlns:a16="http://schemas.microsoft.com/office/drawing/2014/main" id="{F2895EC8-877A-42F2-8FE9-5D23547674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7" name="Afbeelding 106">
                <a:extLst>
                  <a:ext uri="{FF2B5EF4-FFF2-40B4-BE49-F238E27FC236}">
                    <a16:creationId xmlns:a16="http://schemas.microsoft.com/office/drawing/2014/main" id="{4B399398-621F-43FD-A2F0-E6BBA20D28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8" name="Afbeelding 107">
                <a:extLst>
                  <a:ext uri="{FF2B5EF4-FFF2-40B4-BE49-F238E27FC236}">
                    <a16:creationId xmlns:a16="http://schemas.microsoft.com/office/drawing/2014/main" id="{AB89E120-A566-4CDF-B233-FFB1DC838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98" name="Groep 97">
              <a:extLst>
                <a:ext uri="{FF2B5EF4-FFF2-40B4-BE49-F238E27FC236}">
                  <a16:creationId xmlns:a16="http://schemas.microsoft.com/office/drawing/2014/main" id="{775F7546-2AFF-4FB1-946F-7B63F0F4C431}"/>
                </a:ext>
              </a:extLst>
            </p:cNvPr>
            <p:cNvGrpSpPr/>
            <p:nvPr/>
          </p:nvGrpSpPr>
          <p:grpSpPr>
            <a:xfrm>
              <a:off x="500661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103" name="Afbeelding 102">
                <a:extLst>
                  <a:ext uri="{FF2B5EF4-FFF2-40B4-BE49-F238E27FC236}">
                    <a16:creationId xmlns:a16="http://schemas.microsoft.com/office/drawing/2014/main" id="{D584D788-DAC8-4C6F-9B9C-27E06B9FD0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4" name="Afbeelding 103">
                <a:extLst>
                  <a:ext uri="{FF2B5EF4-FFF2-40B4-BE49-F238E27FC236}">
                    <a16:creationId xmlns:a16="http://schemas.microsoft.com/office/drawing/2014/main" id="{C5C96DF3-5DDA-4588-978A-C4E99FDA67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5" name="Afbeelding 104">
                <a:extLst>
                  <a:ext uri="{FF2B5EF4-FFF2-40B4-BE49-F238E27FC236}">
                    <a16:creationId xmlns:a16="http://schemas.microsoft.com/office/drawing/2014/main" id="{1CE73524-0F83-42C8-A9FA-193EB874B6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  <p:grpSp>
          <p:nvGrpSpPr>
            <p:cNvPr id="99" name="Groep 98">
              <a:extLst>
                <a:ext uri="{FF2B5EF4-FFF2-40B4-BE49-F238E27FC236}">
                  <a16:creationId xmlns:a16="http://schemas.microsoft.com/office/drawing/2014/main" id="{954CD4F5-EC95-46E7-8DC1-86B37607752A}"/>
                </a:ext>
              </a:extLst>
            </p:cNvPr>
            <p:cNvGrpSpPr/>
            <p:nvPr/>
          </p:nvGrpSpPr>
          <p:grpSpPr>
            <a:xfrm>
              <a:off x="6279153" y="2000250"/>
              <a:ext cx="2671898" cy="2857500"/>
              <a:chOff x="3667125" y="2000250"/>
              <a:chExt cx="2671898" cy="2857500"/>
            </a:xfrm>
          </p:grpSpPr>
          <p:pic>
            <p:nvPicPr>
              <p:cNvPr id="100" name="Afbeelding 99">
                <a:extLst>
                  <a:ext uri="{FF2B5EF4-FFF2-40B4-BE49-F238E27FC236}">
                    <a16:creationId xmlns:a16="http://schemas.microsoft.com/office/drawing/2014/main" id="{180ED19A-2506-412E-94CA-489AAE7C3F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712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1" name="Afbeelding 100">
                <a:extLst>
                  <a:ext uri="{FF2B5EF4-FFF2-40B4-BE49-F238E27FC236}">
                    <a16:creationId xmlns:a16="http://schemas.microsoft.com/office/drawing/2014/main" id="{04080052-F9BC-44F4-B191-747F7DBF92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93845" y="2000250"/>
                <a:ext cx="1809750" cy="2857500"/>
              </a:xfrm>
              <a:prstGeom prst="rect">
                <a:avLst/>
              </a:prstGeom>
            </p:spPr>
          </p:pic>
          <p:pic>
            <p:nvPicPr>
              <p:cNvPr id="102" name="Afbeelding 101">
                <a:extLst>
                  <a:ext uri="{FF2B5EF4-FFF2-40B4-BE49-F238E27FC236}">
                    <a16:creationId xmlns:a16="http://schemas.microsoft.com/office/drawing/2014/main" id="{E06C9B1B-B6DC-4E37-8740-C64016CD8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29273" y="2000250"/>
                <a:ext cx="1809750" cy="28575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8196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423EA160-5841-491B-BE49-AEE120FCF026}"/>
              </a:ext>
            </a:extLst>
          </p:cNvPr>
          <p:cNvSpPr txBox="1"/>
          <p:nvPr/>
        </p:nvSpPr>
        <p:spPr>
          <a:xfrm>
            <a:off x="1188719" y="757646"/>
            <a:ext cx="8490858" cy="109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 1 mol kippen</a:t>
            </a:r>
            <a:endParaRPr lang="nl-NL" sz="2800" baseline="30000" dirty="0"/>
          </a:p>
          <a:p>
            <a:endParaRPr lang="nl-NL" sz="2800" baseline="30000" dirty="0"/>
          </a:p>
          <a:p>
            <a:r>
              <a:rPr lang="nl-NL" sz="2800" baseline="30000" dirty="0"/>
              <a:t>     </a:t>
            </a:r>
          </a:p>
        </p:txBody>
      </p:sp>
      <p:sp>
        <p:nvSpPr>
          <p:cNvPr id="2" name="Vermenigvuldigingsteken 1">
            <a:extLst>
              <a:ext uri="{FF2B5EF4-FFF2-40B4-BE49-F238E27FC236}">
                <a16:creationId xmlns:a16="http://schemas.microsoft.com/office/drawing/2014/main" id="{50E1F635-BEF8-4CF9-BBEB-A40101FDF3D4}"/>
              </a:ext>
            </a:extLst>
          </p:cNvPr>
          <p:cNvSpPr/>
          <p:nvPr/>
        </p:nvSpPr>
        <p:spPr>
          <a:xfrm>
            <a:off x="1511755" y="294958"/>
            <a:ext cx="1685108" cy="1632858"/>
          </a:xfrm>
          <a:prstGeom prst="mathMultiply">
            <a:avLst>
              <a:gd name="adj1" fmla="val 63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4DF7AC3-E79E-4260-90A9-41903B587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863" y="2000250"/>
            <a:ext cx="1809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natriumatomen:    6,02 ·10</a:t>
            </a:r>
            <a:r>
              <a:rPr lang="nl-NL" sz="2800" baseline="30000" dirty="0"/>
              <a:t> 23</a:t>
            </a:r>
            <a:r>
              <a:rPr lang="nl-NL" sz="2800" dirty="0"/>
              <a:t> natriumatomen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Massa natriumatoom: 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229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natriumatomen:    6,02 ·10</a:t>
            </a:r>
            <a:r>
              <a:rPr lang="nl-NL" sz="2800" baseline="30000" dirty="0"/>
              <a:t> 23</a:t>
            </a:r>
            <a:r>
              <a:rPr lang="nl-NL" sz="2800" dirty="0"/>
              <a:t> natriumatomen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Massa natriumatoom: 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Massa 1 mol natriumatomen:    	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		</a:t>
            </a:r>
            <a:r>
              <a:rPr lang="nl-NL" sz="2800" dirty="0">
                <a:solidFill>
                  <a:srgbClr val="FF0000"/>
                </a:solidFill>
              </a:rPr>
              <a:t>=  6,02 ·10</a:t>
            </a:r>
            <a:r>
              <a:rPr lang="nl-NL" sz="2800" baseline="30000" dirty="0">
                <a:solidFill>
                  <a:srgbClr val="FF0000"/>
                </a:solidFill>
              </a:rPr>
              <a:t> 23</a:t>
            </a:r>
            <a:r>
              <a:rPr lang="nl-NL" sz="2800" dirty="0">
                <a:solidFill>
                  <a:srgbClr val="FF0000"/>
                </a:solidFill>
              </a:rPr>
              <a:t>  x  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12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                                              	=  138,40  x  10</a:t>
            </a:r>
            <a:r>
              <a:rPr lang="nl-NL" sz="2800" baseline="30000" dirty="0">
                <a:solidFill>
                  <a:srgbClr val="FF0000"/>
                </a:solidFill>
              </a:rPr>
              <a:t> 23 </a:t>
            </a:r>
            <a:r>
              <a:rPr lang="nl-NL" sz="2800" dirty="0">
                <a:solidFill>
                  <a:srgbClr val="FF0000"/>
                </a:solidFill>
              </a:rPr>
              <a:t>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14223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natriumatomen:    6,02 ·10</a:t>
            </a:r>
            <a:r>
              <a:rPr lang="nl-NL" sz="2800" baseline="30000" dirty="0"/>
              <a:t> 23</a:t>
            </a:r>
            <a:r>
              <a:rPr lang="nl-NL" sz="2800" dirty="0"/>
              <a:t> natriumatomen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Massa natriumatoom: 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Massa 1 mol natriumatomen:    	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		=  6,02 ·10</a:t>
            </a:r>
            <a:r>
              <a:rPr lang="nl-NL" sz="2800" baseline="30000" dirty="0"/>
              <a:t> 23</a:t>
            </a:r>
            <a:r>
              <a:rPr lang="nl-NL" sz="2800" dirty="0"/>
              <a:t>  x  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	=  138,40  x  10</a:t>
            </a:r>
            <a:r>
              <a:rPr lang="nl-NL" sz="2800" baseline="30000" dirty="0"/>
              <a:t> 23 </a:t>
            </a:r>
            <a:r>
              <a:rPr lang="nl-NL" sz="2800" dirty="0"/>
              <a:t>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</a:t>
            </a:r>
            <a:r>
              <a:rPr lang="nl-NL" sz="2800" dirty="0">
                <a:solidFill>
                  <a:srgbClr val="FF0000"/>
                </a:solidFill>
              </a:rPr>
              <a:t>=  138,40 · 10</a:t>
            </a:r>
            <a:r>
              <a:rPr lang="nl-NL" sz="2800" baseline="30000" dirty="0">
                <a:solidFill>
                  <a:srgbClr val="FF0000"/>
                </a:solidFill>
              </a:rPr>
              <a:t> 23  </a:t>
            </a:r>
            <a:r>
              <a:rPr lang="nl-NL" sz="2800" dirty="0">
                <a:solidFill>
                  <a:srgbClr val="FF0000"/>
                </a:solidFill>
              </a:rPr>
              <a:t>x  1,66 · 10</a:t>
            </a:r>
            <a:r>
              <a:rPr lang="nl-NL" sz="2800" baseline="30000" dirty="0">
                <a:solidFill>
                  <a:srgbClr val="FF0000"/>
                </a:solidFill>
              </a:rPr>
              <a:t>-24 </a:t>
            </a:r>
            <a:r>
              <a:rPr lang="nl-NL" sz="2800" dirty="0">
                <a:solidFill>
                  <a:srgbClr val="FF0000"/>
                </a:solidFill>
              </a:rPr>
              <a:t>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12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		=  22,99 g</a:t>
            </a:r>
          </a:p>
          <a:p>
            <a:r>
              <a:rPr lang="nl-NL" sz="2800" dirty="0"/>
              <a:t>                                                 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1870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natriumatomen:    6,02 ·10</a:t>
            </a:r>
            <a:r>
              <a:rPr lang="nl-NL" sz="2800" baseline="30000" dirty="0"/>
              <a:t> 23</a:t>
            </a:r>
            <a:r>
              <a:rPr lang="nl-NL" sz="2800" dirty="0"/>
              <a:t> natriumatomen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Massa natriumatoom: 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Massa 1 mol natriumatomen:    	</a:t>
            </a:r>
          </a:p>
          <a:p>
            <a:pPr defTabSz="458788">
              <a:tabLst>
                <a:tab pos="2598738" algn="l"/>
                <a:tab pos="3944938" algn="l"/>
              </a:tabLst>
            </a:pPr>
            <a:r>
              <a:rPr lang="nl-NL" sz="2800" dirty="0"/>
              <a:t>		=  6,02 ·10</a:t>
            </a:r>
            <a:r>
              <a:rPr lang="nl-NL" sz="2800" baseline="30000" dirty="0"/>
              <a:t> 23</a:t>
            </a:r>
            <a:r>
              <a:rPr lang="nl-NL" sz="2800" dirty="0"/>
              <a:t>  x  </a:t>
            </a:r>
            <a:r>
              <a:rPr lang="nl-NL" sz="2800" dirty="0">
                <a:solidFill>
                  <a:srgbClr val="FF0000"/>
                </a:solidFill>
              </a:rPr>
              <a:t>22,99 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	=  138,40  x  10</a:t>
            </a:r>
            <a:r>
              <a:rPr lang="nl-NL" sz="2800" baseline="30000" dirty="0"/>
              <a:t> 23 </a:t>
            </a:r>
            <a:r>
              <a:rPr lang="nl-NL" sz="2800" dirty="0"/>
              <a:t>u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=  138,40 · 10</a:t>
            </a:r>
            <a:r>
              <a:rPr lang="nl-NL" sz="2800" baseline="30000" dirty="0"/>
              <a:t> 23  </a:t>
            </a:r>
            <a:r>
              <a:rPr lang="nl-NL" sz="2800" dirty="0"/>
              <a:t>x  1,66 · 10</a:t>
            </a:r>
            <a:r>
              <a:rPr lang="nl-NL" sz="2800" baseline="30000" dirty="0"/>
              <a:t>-24 </a:t>
            </a:r>
            <a:r>
              <a:rPr lang="nl-NL" sz="2800" dirty="0"/>
              <a:t>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=</a:t>
            </a:r>
            <a:r>
              <a:rPr lang="nl-NL" sz="2800" dirty="0">
                <a:solidFill>
                  <a:srgbClr val="FF0000"/>
                </a:solidFill>
              </a:rPr>
              <a:t>  22,99 g</a:t>
            </a:r>
          </a:p>
          <a:p>
            <a:r>
              <a:rPr lang="nl-NL" sz="2800" dirty="0"/>
              <a:t>                                                 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03060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atoom natrium:	22,99 u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Een mol natriumatomen:    22,99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	</a:t>
            </a:r>
          </a:p>
        </p:txBody>
      </p:sp>
    </p:spTree>
    <p:extLst>
      <p:ext uri="{BB962C8B-B14F-4D97-AF65-F5344CB8AC3E}">
        <p14:creationId xmlns:p14="http://schemas.microsoft.com/office/powerpoint/2010/main" val="322753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A930981-6953-41E9-910F-136181832E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6"/>
          <a:stretch/>
        </p:blipFill>
        <p:spPr>
          <a:xfrm>
            <a:off x="-156280" y="1428997"/>
            <a:ext cx="6307616" cy="486070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AAB14E9-6053-45E2-A2B6-19FCBAD861FF}"/>
              </a:ext>
            </a:extLst>
          </p:cNvPr>
          <p:cNvSpPr txBox="1"/>
          <p:nvPr/>
        </p:nvSpPr>
        <p:spPr>
          <a:xfrm>
            <a:off x="786214" y="401652"/>
            <a:ext cx="2853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Omrekenschema’s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4DEF77E-77A7-46E1-B58D-FCA3A7DCEAE3}"/>
              </a:ext>
            </a:extLst>
          </p:cNvPr>
          <p:cNvSpPr/>
          <p:nvPr/>
        </p:nvSpPr>
        <p:spPr>
          <a:xfrm>
            <a:off x="6491407" y="663262"/>
            <a:ext cx="1866379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-1714500" algn="l"/>
                <a:tab pos="268605" algn="l"/>
                <a:tab pos="558165" algn="l"/>
                <a:tab pos="1028700" algn="l"/>
              </a:tabLs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Onthoud:   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-1714500" algn="l"/>
                <a:tab pos="268605" algn="l"/>
                <a:tab pos="558165" algn="l"/>
                <a:tab pos="1028700" algn="l"/>
              </a:tabLs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1 L = 1 dm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3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     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-1714500" algn="l"/>
                <a:tab pos="268605" algn="l"/>
                <a:tab pos="558165" algn="l"/>
                <a:tab pos="1028700" algn="l"/>
              </a:tabLs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1 mL = 1 cm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3</a:t>
            </a:r>
            <a:endParaRPr lang="nl-NL" sz="3200" dirty="0">
              <a:solidFill>
                <a:srgbClr val="FF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-1714500" algn="l"/>
                <a:tab pos="268605" algn="l"/>
                <a:tab pos="558165" algn="l"/>
                <a:tab pos="1028700" algn="l"/>
              </a:tabLs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1 L    = 1000 mL  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-1714500" algn="l"/>
                <a:tab pos="268605" algn="l"/>
                <a:tab pos="558165" algn="l"/>
                <a:tab pos="1028700" algn="l"/>
              </a:tabLs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1 kg  = 1000 g  </a:t>
            </a:r>
            <a:endParaRPr lang="nl-NL" sz="3200" dirty="0">
              <a:solidFill>
                <a:srgbClr val="FF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1 g    = 1000 mg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94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   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</p:txBody>
      </p:sp>
    </p:spTree>
    <p:extLst>
      <p:ext uri="{BB962C8B-B14F-4D97-AF65-F5344CB8AC3E}">
        <p14:creationId xmlns:p14="http://schemas.microsoft.com/office/powerpoint/2010/main" val="46249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gram is 13,7 mol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</p:txBody>
      </p:sp>
    </p:spTree>
    <p:extLst>
      <p:ext uri="{BB962C8B-B14F-4D97-AF65-F5344CB8AC3E}">
        <p14:creationId xmlns:p14="http://schemas.microsoft.com/office/powerpoint/2010/main" val="52581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gram is 13,7 mol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34025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 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8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gram is 13,7 mol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33810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30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</a:t>
            </a:r>
            <a:r>
              <a:rPr lang="nl-NL" sz="2800" dirty="0">
                <a:solidFill>
                  <a:srgbClr val="FF0000"/>
                </a:solidFill>
              </a:rPr>
              <a:t>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Hoeveel gram is 13,7 mol water?                                                   </a:t>
            </a:r>
            <a:r>
              <a:rPr lang="nl-NL" sz="1400" i="1" dirty="0"/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/>
              <a:t>                                                                      </a:t>
            </a:r>
            <a:r>
              <a:rPr lang="nl-NL" sz="2800" i="1" dirty="0">
                <a:solidFill>
                  <a:srgbClr val="FF0000"/>
                </a:solidFill>
              </a:rPr>
              <a:t>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06209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18,02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39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gram is 13,7 mol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</a:t>
            </a:r>
            <a:r>
              <a:rPr lang="nl-NL" sz="2800" dirty="0">
                <a:solidFill>
                  <a:srgbClr val="FF0000"/>
                </a:solidFill>
              </a:rPr>
              <a:t>?  =  13,7  x  18,2  :  1 = 249,34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						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/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18,02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00DFF62-7599-4415-8EDC-91144BD58A80}"/>
              </a:ext>
            </a:extLst>
          </p:cNvPr>
          <p:cNvSpPr/>
          <p:nvPr/>
        </p:nvSpPr>
        <p:spPr>
          <a:xfrm flipV="1">
            <a:off x="3093579" y="4335275"/>
            <a:ext cx="495654" cy="357561"/>
          </a:xfrm>
          <a:custGeom>
            <a:avLst/>
            <a:gdLst>
              <a:gd name="connsiteX0" fmla="*/ 341832 w 401652"/>
              <a:gd name="connsiteY0" fmla="*/ 0 h 299103"/>
              <a:gd name="connsiteX1" fmla="*/ 290557 w 401652"/>
              <a:gd name="connsiteY1" fmla="*/ 8546 h 299103"/>
              <a:gd name="connsiteX2" fmla="*/ 256374 w 401652"/>
              <a:gd name="connsiteY2" fmla="*/ 34184 h 299103"/>
              <a:gd name="connsiteX3" fmla="*/ 222190 w 401652"/>
              <a:gd name="connsiteY3" fmla="*/ 51275 h 299103"/>
              <a:gd name="connsiteX4" fmla="*/ 179461 w 401652"/>
              <a:gd name="connsiteY4" fmla="*/ 119641 h 299103"/>
              <a:gd name="connsiteX5" fmla="*/ 145278 w 401652"/>
              <a:gd name="connsiteY5" fmla="*/ 170916 h 299103"/>
              <a:gd name="connsiteX6" fmla="*/ 94004 w 401652"/>
              <a:gd name="connsiteY6" fmla="*/ 205099 h 299103"/>
              <a:gd name="connsiteX7" fmla="*/ 76912 w 401652"/>
              <a:gd name="connsiteY7" fmla="*/ 230737 h 299103"/>
              <a:gd name="connsiteX8" fmla="*/ 51275 w 401652"/>
              <a:gd name="connsiteY8" fmla="*/ 247828 h 299103"/>
              <a:gd name="connsiteX9" fmla="*/ 42729 w 401652"/>
              <a:gd name="connsiteY9" fmla="*/ 273466 h 299103"/>
              <a:gd name="connsiteX10" fmla="*/ 68366 w 401652"/>
              <a:gd name="connsiteY10" fmla="*/ 290557 h 299103"/>
              <a:gd name="connsiteX11" fmla="*/ 94004 w 401652"/>
              <a:gd name="connsiteY11" fmla="*/ 299103 h 299103"/>
              <a:gd name="connsiteX12" fmla="*/ 401652 w 401652"/>
              <a:gd name="connsiteY12" fmla="*/ 290557 h 299103"/>
              <a:gd name="connsiteX13" fmla="*/ 358923 w 401652"/>
              <a:gd name="connsiteY13" fmla="*/ 213645 h 299103"/>
              <a:gd name="connsiteX14" fmla="*/ 333286 w 401652"/>
              <a:gd name="connsiteY14" fmla="*/ 196554 h 299103"/>
              <a:gd name="connsiteX15" fmla="*/ 213645 w 401652"/>
              <a:gd name="connsiteY15" fmla="*/ 170916 h 299103"/>
              <a:gd name="connsiteX16" fmla="*/ 153824 w 401652"/>
              <a:gd name="connsiteY16" fmla="*/ 153825 h 299103"/>
              <a:gd name="connsiteX17" fmla="*/ 145278 w 401652"/>
              <a:gd name="connsiteY17" fmla="*/ 128187 h 299103"/>
              <a:gd name="connsiteX18" fmla="*/ 94004 w 401652"/>
              <a:gd name="connsiteY18" fmla="*/ 85458 h 299103"/>
              <a:gd name="connsiteX19" fmla="*/ 51275 w 401652"/>
              <a:gd name="connsiteY19" fmla="*/ 51275 h 299103"/>
              <a:gd name="connsiteX20" fmla="*/ 34183 w 401652"/>
              <a:gd name="connsiteY20" fmla="*/ 25638 h 299103"/>
              <a:gd name="connsiteX21" fmla="*/ 8546 w 401652"/>
              <a:gd name="connsiteY21" fmla="*/ 17092 h 299103"/>
              <a:gd name="connsiteX22" fmla="*/ 0 w 401652"/>
              <a:gd name="connsiteY22" fmla="*/ 8546 h 29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01652" h="299103">
                <a:moveTo>
                  <a:pt x="341832" y="0"/>
                </a:moveTo>
                <a:cubicBezTo>
                  <a:pt x="324740" y="2849"/>
                  <a:pt x="306645" y="2111"/>
                  <a:pt x="290557" y="8546"/>
                </a:cubicBezTo>
                <a:cubicBezTo>
                  <a:pt x="277333" y="13836"/>
                  <a:pt x="268452" y="26635"/>
                  <a:pt x="256374" y="34184"/>
                </a:cubicBezTo>
                <a:cubicBezTo>
                  <a:pt x="245571" y="40936"/>
                  <a:pt x="233585" y="45578"/>
                  <a:pt x="222190" y="51275"/>
                </a:cubicBezTo>
                <a:cubicBezTo>
                  <a:pt x="162681" y="130621"/>
                  <a:pt x="226382" y="41439"/>
                  <a:pt x="179461" y="119641"/>
                </a:cubicBezTo>
                <a:cubicBezTo>
                  <a:pt x="168892" y="137255"/>
                  <a:pt x="162370" y="159522"/>
                  <a:pt x="145278" y="170916"/>
                </a:cubicBezTo>
                <a:lnTo>
                  <a:pt x="94004" y="205099"/>
                </a:lnTo>
                <a:cubicBezTo>
                  <a:pt x="88307" y="213645"/>
                  <a:pt x="84175" y="223474"/>
                  <a:pt x="76912" y="230737"/>
                </a:cubicBezTo>
                <a:cubicBezTo>
                  <a:pt x="69650" y="237999"/>
                  <a:pt x="57691" y="239808"/>
                  <a:pt x="51275" y="247828"/>
                </a:cubicBezTo>
                <a:cubicBezTo>
                  <a:pt x="45648" y="254862"/>
                  <a:pt x="45578" y="264920"/>
                  <a:pt x="42729" y="273466"/>
                </a:cubicBezTo>
                <a:cubicBezTo>
                  <a:pt x="51275" y="279163"/>
                  <a:pt x="59180" y="285964"/>
                  <a:pt x="68366" y="290557"/>
                </a:cubicBezTo>
                <a:cubicBezTo>
                  <a:pt x="76423" y="294586"/>
                  <a:pt x="84996" y="299103"/>
                  <a:pt x="94004" y="299103"/>
                </a:cubicBezTo>
                <a:cubicBezTo>
                  <a:pt x="196593" y="299103"/>
                  <a:pt x="299103" y="293406"/>
                  <a:pt x="401652" y="290557"/>
                </a:cubicBezTo>
                <a:cubicBezTo>
                  <a:pt x="392747" y="263842"/>
                  <a:pt x="384109" y="230435"/>
                  <a:pt x="358923" y="213645"/>
                </a:cubicBezTo>
                <a:cubicBezTo>
                  <a:pt x="350377" y="207948"/>
                  <a:pt x="342671" y="200725"/>
                  <a:pt x="333286" y="196554"/>
                </a:cubicBezTo>
                <a:cubicBezTo>
                  <a:pt x="279299" y="172560"/>
                  <a:pt x="275572" y="181237"/>
                  <a:pt x="213645" y="170916"/>
                </a:cubicBezTo>
                <a:cubicBezTo>
                  <a:pt x="192186" y="167340"/>
                  <a:pt x="174142" y="160597"/>
                  <a:pt x="153824" y="153825"/>
                </a:cubicBezTo>
                <a:cubicBezTo>
                  <a:pt x="150975" y="145279"/>
                  <a:pt x="150275" y="135682"/>
                  <a:pt x="145278" y="128187"/>
                </a:cubicBezTo>
                <a:cubicBezTo>
                  <a:pt x="132119" y="108448"/>
                  <a:pt x="112920" y="98069"/>
                  <a:pt x="94004" y="85458"/>
                </a:cubicBezTo>
                <a:cubicBezTo>
                  <a:pt x="75865" y="31044"/>
                  <a:pt x="101862" y="84999"/>
                  <a:pt x="51275" y="51275"/>
                </a:cubicBezTo>
                <a:cubicBezTo>
                  <a:pt x="42729" y="45578"/>
                  <a:pt x="42203" y="32054"/>
                  <a:pt x="34183" y="25638"/>
                </a:cubicBezTo>
                <a:cubicBezTo>
                  <a:pt x="27149" y="20011"/>
                  <a:pt x="16603" y="21121"/>
                  <a:pt x="8546" y="17092"/>
                </a:cubicBezTo>
                <a:cubicBezTo>
                  <a:pt x="4943" y="15290"/>
                  <a:pt x="2849" y="11395"/>
                  <a:pt x="0" y="8546"/>
                </a:cubicBezTo>
              </a:path>
            </a:pathLst>
          </a:custGeom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13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gram is 13,7 mol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?  =  13,7  x  18,2  :  1 = 249,34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						   </a:t>
            </a:r>
            <a:r>
              <a:rPr lang="nl-NL" sz="2800" dirty="0">
                <a:solidFill>
                  <a:srgbClr val="FF0000"/>
                </a:solidFill>
              </a:rPr>
              <a:t>= 249 g water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156199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18,02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mol is 27,4 gram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  <a:r>
              <a:rPr lang="nl-NL" sz="800" dirty="0"/>
              <a:t>       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905497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86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mol is 27,4 gram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  <a:r>
              <a:rPr lang="nl-NL" sz="800" dirty="0"/>
              <a:t>       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90942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54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</a:t>
            </a:r>
            <a:r>
              <a:rPr lang="nl-NL" sz="2800" dirty="0">
                <a:solidFill>
                  <a:srgbClr val="FF0000"/>
                </a:solidFill>
              </a:rPr>
              <a:t>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Hoeveel mol is 27,4 gram water?                                                   </a:t>
            </a:r>
            <a:r>
              <a:rPr lang="nl-NL" sz="1400" i="1" dirty="0"/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29047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18,02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25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4483F44-667D-4EB7-9AD8-0AFDF97C68C1}"/>
              </a:ext>
            </a:extLst>
          </p:cNvPr>
          <p:cNvSpPr txBox="1"/>
          <p:nvPr/>
        </p:nvSpPr>
        <p:spPr>
          <a:xfrm>
            <a:off x="1188720" y="757646"/>
            <a:ext cx="12234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De mol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81299989"/>
      </p:ext>
    </p:extLst>
  </p:cSld>
  <p:clrMapOvr>
    <a:masterClrMapping/>
  </p:clrMapOvr>
  <p:transition spd="slow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mol is 27,4 gram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  <a:r>
              <a:rPr lang="nl-NL" sz="800" dirty="0"/>
              <a:t>       </a:t>
            </a:r>
            <a:r>
              <a:rPr lang="nl-NL" sz="2800" dirty="0">
                <a:solidFill>
                  <a:srgbClr val="FF0000"/>
                </a:solidFill>
              </a:rPr>
              <a:t>?  =  1  x  27,4  :  18,02 = 1,52053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					</a:t>
            </a:r>
            <a:endParaRPr lang="nl-N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/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18,02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1877AA8E-4082-4AF8-A3CF-A8B329D644CD}"/>
              </a:ext>
            </a:extLst>
          </p:cNvPr>
          <p:cNvSpPr/>
          <p:nvPr/>
        </p:nvSpPr>
        <p:spPr>
          <a:xfrm>
            <a:off x="3119217" y="4294870"/>
            <a:ext cx="418742" cy="328405"/>
          </a:xfrm>
          <a:custGeom>
            <a:avLst/>
            <a:gdLst>
              <a:gd name="connsiteX0" fmla="*/ 341832 w 401652"/>
              <a:gd name="connsiteY0" fmla="*/ 0 h 299103"/>
              <a:gd name="connsiteX1" fmla="*/ 290557 w 401652"/>
              <a:gd name="connsiteY1" fmla="*/ 8546 h 299103"/>
              <a:gd name="connsiteX2" fmla="*/ 256374 w 401652"/>
              <a:gd name="connsiteY2" fmla="*/ 34184 h 299103"/>
              <a:gd name="connsiteX3" fmla="*/ 222190 w 401652"/>
              <a:gd name="connsiteY3" fmla="*/ 51275 h 299103"/>
              <a:gd name="connsiteX4" fmla="*/ 179461 w 401652"/>
              <a:gd name="connsiteY4" fmla="*/ 119641 h 299103"/>
              <a:gd name="connsiteX5" fmla="*/ 145278 w 401652"/>
              <a:gd name="connsiteY5" fmla="*/ 170916 h 299103"/>
              <a:gd name="connsiteX6" fmla="*/ 94004 w 401652"/>
              <a:gd name="connsiteY6" fmla="*/ 205099 h 299103"/>
              <a:gd name="connsiteX7" fmla="*/ 76912 w 401652"/>
              <a:gd name="connsiteY7" fmla="*/ 230737 h 299103"/>
              <a:gd name="connsiteX8" fmla="*/ 51275 w 401652"/>
              <a:gd name="connsiteY8" fmla="*/ 247828 h 299103"/>
              <a:gd name="connsiteX9" fmla="*/ 42729 w 401652"/>
              <a:gd name="connsiteY9" fmla="*/ 273466 h 299103"/>
              <a:gd name="connsiteX10" fmla="*/ 68366 w 401652"/>
              <a:gd name="connsiteY10" fmla="*/ 290557 h 299103"/>
              <a:gd name="connsiteX11" fmla="*/ 94004 w 401652"/>
              <a:gd name="connsiteY11" fmla="*/ 299103 h 299103"/>
              <a:gd name="connsiteX12" fmla="*/ 401652 w 401652"/>
              <a:gd name="connsiteY12" fmla="*/ 290557 h 299103"/>
              <a:gd name="connsiteX13" fmla="*/ 358923 w 401652"/>
              <a:gd name="connsiteY13" fmla="*/ 213645 h 299103"/>
              <a:gd name="connsiteX14" fmla="*/ 333286 w 401652"/>
              <a:gd name="connsiteY14" fmla="*/ 196554 h 299103"/>
              <a:gd name="connsiteX15" fmla="*/ 213645 w 401652"/>
              <a:gd name="connsiteY15" fmla="*/ 170916 h 299103"/>
              <a:gd name="connsiteX16" fmla="*/ 153824 w 401652"/>
              <a:gd name="connsiteY16" fmla="*/ 153825 h 299103"/>
              <a:gd name="connsiteX17" fmla="*/ 145278 w 401652"/>
              <a:gd name="connsiteY17" fmla="*/ 128187 h 299103"/>
              <a:gd name="connsiteX18" fmla="*/ 94004 w 401652"/>
              <a:gd name="connsiteY18" fmla="*/ 85458 h 299103"/>
              <a:gd name="connsiteX19" fmla="*/ 51275 w 401652"/>
              <a:gd name="connsiteY19" fmla="*/ 51275 h 299103"/>
              <a:gd name="connsiteX20" fmla="*/ 34183 w 401652"/>
              <a:gd name="connsiteY20" fmla="*/ 25638 h 299103"/>
              <a:gd name="connsiteX21" fmla="*/ 8546 w 401652"/>
              <a:gd name="connsiteY21" fmla="*/ 17092 h 299103"/>
              <a:gd name="connsiteX22" fmla="*/ 0 w 401652"/>
              <a:gd name="connsiteY22" fmla="*/ 8546 h 29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01652" h="299103">
                <a:moveTo>
                  <a:pt x="341832" y="0"/>
                </a:moveTo>
                <a:cubicBezTo>
                  <a:pt x="324740" y="2849"/>
                  <a:pt x="306645" y="2111"/>
                  <a:pt x="290557" y="8546"/>
                </a:cubicBezTo>
                <a:cubicBezTo>
                  <a:pt x="277333" y="13836"/>
                  <a:pt x="268452" y="26635"/>
                  <a:pt x="256374" y="34184"/>
                </a:cubicBezTo>
                <a:cubicBezTo>
                  <a:pt x="245571" y="40936"/>
                  <a:pt x="233585" y="45578"/>
                  <a:pt x="222190" y="51275"/>
                </a:cubicBezTo>
                <a:cubicBezTo>
                  <a:pt x="162681" y="130621"/>
                  <a:pt x="226382" y="41439"/>
                  <a:pt x="179461" y="119641"/>
                </a:cubicBezTo>
                <a:cubicBezTo>
                  <a:pt x="168892" y="137255"/>
                  <a:pt x="162370" y="159522"/>
                  <a:pt x="145278" y="170916"/>
                </a:cubicBezTo>
                <a:lnTo>
                  <a:pt x="94004" y="205099"/>
                </a:lnTo>
                <a:cubicBezTo>
                  <a:pt x="88307" y="213645"/>
                  <a:pt x="84175" y="223474"/>
                  <a:pt x="76912" y="230737"/>
                </a:cubicBezTo>
                <a:cubicBezTo>
                  <a:pt x="69650" y="237999"/>
                  <a:pt x="57691" y="239808"/>
                  <a:pt x="51275" y="247828"/>
                </a:cubicBezTo>
                <a:cubicBezTo>
                  <a:pt x="45648" y="254862"/>
                  <a:pt x="45578" y="264920"/>
                  <a:pt x="42729" y="273466"/>
                </a:cubicBezTo>
                <a:cubicBezTo>
                  <a:pt x="51275" y="279163"/>
                  <a:pt x="59180" y="285964"/>
                  <a:pt x="68366" y="290557"/>
                </a:cubicBezTo>
                <a:cubicBezTo>
                  <a:pt x="76423" y="294586"/>
                  <a:pt x="84996" y="299103"/>
                  <a:pt x="94004" y="299103"/>
                </a:cubicBezTo>
                <a:cubicBezTo>
                  <a:pt x="196593" y="299103"/>
                  <a:pt x="299103" y="293406"/>
                  <a:pt x="401652" y="290557"/>
                </a:cubicBezTo>
                <a:cubicBezTo>
                  <a:pt x="392747" y="263842"/>
                  <a:pt x="384109" y="230435"/>
                  <a:pt x="358923" y="213645"/>
                </a:cubicBezTo>
                <a:cubicBezTo>
                  <a:pt x="350377" y="207948"/>
                  <a:pt x="342671" y="200725"/>
                  <a:pt x="333286" y="196554"/>
                </a:cubicBezTo>
                <a:cubicBezTo>
                  <a:pt x="279299" y="172560"/>
                  <a:pt x="275572" y="181237"/>
                  <a:pt x="213645" y="170916"/>
                </a:cubicBezTo>
                <a:cubicBezTo>
                  <a:pt x="192186" y="167340"/>
                  <a:pt x="174142" y="160597"/>
                  <a:pt x="153824" y="153825"/>
                </a:cubicBezTo>
                <a:cubicBezTo>
                  <a:pt x="150975" y="145279"/>
                  <a:pt x="150275" y="135682"/>
                  <a:pt x="145278" y="128187"/>
                </a:cubicBezTo>
                <a:cubicBezTo>
                  <a:pt x="132119" y="108448"/>
                  <a:pt x="112920" y="98069"/>
                  <a:pt x="94004" y="85458"/>
                </a:cubicBezTo>
                <a:cubicBezTo>
                  <a:pt x="75865" y="31044"/>
                  <a:pt x="101862" y="84999"/>
                  <a:pt x="51275" y="51275"/>
                </a:cubicBezTo>
                <a:cubicBezTo>
                  <a:pt x="42729" y="45578"/>
                  <a:pt x="42203" y="32054"/>
                  <a:pt x="34183" y="25638"/>
                </a:cubicBezTo>
                <a:cubicBezTo>
                  <a:pt x="27149" y="20011"/>
                  <a:pt x="16603" y="21121"/>
                  <a:pt x="8546" y="17092"/>
                </a:cubicBezTo>
                <a:cubicBezTo>
                  <a:pt x="4943" y="15290"/>
                  <a:pt x="2849" y="11395"/>
                  <a:pt x="0" y="8546"/>
                </a:cubicBezTo>
              </a:path>
            </a:pathLst>
          </a:custGeom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7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03C0A6A-EA06-4976-BB09-FFF5B2B0AFC6}"/>
              </a:ext>
            </a:extLst>
          </p:cNvPr>
          <p:cNvSpPr txBox="1"/>
          <p:nvPr/>
        </p:nvSpPr>
        <p:spPr>
          <a:xfrm>
            <a:off x="300881" y="765713"/>
            <a:ext cx="892023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/>
              <a:t>Een molecuul water:  18,02 u</a:t>
            </a:r>
            <a:endParaRPr lang="nl-NL" sz="12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Een mol water:            18,02 g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 lvl="0" defTabSz="914400">
              <a:tabLst>
                <a:tab pos="4308475" algn="l"/>
                <a:tab pos="5735638" algn="l"/>
              </a:tabLst>
            </a:pPr>
            <a:r>
              <a:rPr lang="nl-NL" sz="2800" dirty="0">
                <a:solidFill>
                  <a:srgbClr val="FF0000"/>
                </a:solidFill>
              </a:rPr>
              <a:t>Hoeveel mol is 27,4 gram water? </a:t>
            </a:r>
            <a:r>
              <a:rPr lang="nl-NL" sz="2800" dirty="0"/>
              <a:t>                                                  </a:t>
            </a:r>
            <a:r>
              <a:rPr lang="nl-NL" sz="1400" i="1" dirty="0">
                <a:solidFill>
                  <a:srgbClr val="FF0000"/>
                </a:solidFill>
              </a:rPr>
              <a:t>                          </a:t>
            </a:r>
          </a:p>
          <a:p>
            <a:pPr lvl="0" defTabSz="914400">
              <a:tabLst>
                <a:tab pos="5735638" algn="l"/>
              </a:tabLst>
            </a:pPr>
            <a:r>
              <a:rPr lang="nl-NL" sz="2800" i="1" dirty="0">
                <a:solidFill>
                  <a:srgbClr val="FF0000"/>
                </a:solidFill>
              </a:rPr>
              <a:t>                                                                      	</a:t>
            </a:r>
            <a:endParaRPr lang="nl-NL" sz="2800" dirty="0">
              <a:solidFill>
                <a:srgbClr val="FF0000"/>
              </a:solidFill>
            </a:endParaRP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	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endParaRPr lang="nl-NL" sz="2800" dirty="0"/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                   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                               </a:t>
            </a:r>
            <a:r>
              <a:rPr lang="nl-NL" sz="800" dirty="0"/>
              <a:t>       </a:t>
            </a:r>
            <a:r>
              <a:rPr lang="nl-NL" sz="2800" dirty="0"/>
              <a:t>?  =  1  x  27,4  :  18,02 = 1,52053</a:t>
            </a:r>
          </a:p>
          <a:p>
            <a:pPr>
              <a:tabLst>
                <a:tab pos="2598738" algn="l"/>
                <a:tab pos="3944938" algn="l"/>
              </a:tabLst>
            </a:pPr>
            <a:r>
              <a:rPr lang="nl-NL" sz="2800" dirty="0"/>
              <a:t>							</a:t>
            </a:r>
            <a:r>
              <a:rPr lang="nl-NL" sz="2800" dirty="0">
                <a:solidFill>
                  <a:srgbClr val="FF0000"/>
                </a:solidFill>
              </a:rPr>
              <a:t>= 1,52 mol water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B034AA-B5D0-4C5B-B64B-BD90F4FD7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90473"/>
              </p:ext>
            </p:extLst>
          </p:nvPr>
        </p:nvGraphicFramePr>
        <p:xfrm>
          <a:off x="487109" y="3939624"/>
          <a:ext cx="3931066" cy="1020698"/>
        </p:xfrm>
        <a:graphic>
          <a:graphicData uri="http://schemas.openxmlformats.org/drawingml/2006/table">
            <a:tbl>
              <a:tblPr firstRow="1" firstCol="1" bandRow="1"/>
              <a:tblGrid>
                <a:gridCol w="1796367">
                  <a:extLst>
                    <a:ext uri="{9D8B030D-6E8A-4147-A177-3AD203B41FA5}">
                      <a16:colId xmlns:a16="http://schemas.microsoft.com/office/drawing/2014/main" val="1609120716"/>
                    </a:ext>
                  </a:extLst>
                </a:gridCol>
                <a:gridCol w="1029694">
                  <a:extLst>
                    <a:ext uri="{9D8B030D-6E8A-4147-A177-3AD203B41FA5}">
                      <a16:colId xmlns:a16="http://schemas.microsoft.com/office/drawing/2014/main" val="3867509352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67432245"/>
                    </a:ext>
                  </a:extLst>
                </a:gridCol>
              </a:tblGrid>
              <a:tr h="552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 water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686104"/>
                  </a:ext>
                </a:extLst>
              </a:tr>
              <a:tr h="46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 water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18,02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51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19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219200" y="2209800"/>
            <a:ext cx="1371600" cy="6096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>
                <a:latin typeface="Arial" charset="0"/>
              </a:rPr>
              <a:t>Volume</a:t>
            </a:r>
          </a:p>
          <a:p>
            <a:pPr algn="ctr"/>
            <a:endParaRPr lang="en-US" sz="800" b="1" dirty="0">
              <a:latin typeface="Arial" charset="0"/>
            </a:endParaRPr>
          </a:p>
          <a:p>
            <a:pPr algn="ctr"/>
            <a:r>
              <a:rPr lang="en-US" sz="800" b="1" dirty="0">
                <a:latin typeface="Arial" charset="0"/>
              </a:rPr>
              <a:t>L,  mL,  dm</a:t>
            </a:r>
            <a:r>
              <a:rPr lang="en-US" sz="800" b="1" baseline="30000" dirty="0">
                <a:latin typeface="Arial" charset="0"/>
              </a:rPr>
              <a:t>3</a:t>
            </a:r>
            <a:r>
              <a:rPr lang="en-US" sz="800" b="1" dirty="0">
                <a:latin typeface="Arial" charset="0"/>
              </a:rPr>
              <a:t>,  cm</a:t>
            </a:r>
            <a:r>
              <a:rPr lang="en-US" sz="800" b="1" baseline="30000" dirty="0">
                <a:latin typeface="Arial" charset="0"/>
              </a:rPr>
              <a:t>3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78796" y="2209800"/>
            <a:ext cx="1371600" cy="6096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>
                <a:latin typeface="Arial" charset="0"/>
              </a:rPr>
              <a:t>Massa</a:t>
            </a:r>
          </a:p>
          <a:p>
            <a:pPr algn="ctr"/>
            <a:endParaRPr lang="nl-NL" sz="800" b="1" dirty="0">
              <a:latin typeface="Arial" charset="0"/>
            </a:endParaRPr>
          </a:p>
          <a:p>
            <a:pPr algn="ctr"/>
            <a:r>
              <a:rPr lang="nl-NL" sz="800" b="1" dirty="0">
                <a:latin typeface="Arial" charset="0"/>
              </a:rPr>
              <a:t>mg, g, kg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616661" y="2209800"/>
            <a:ext cx="1371600" cy="6096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dirty="0">
                <a:latin typeface="Arial" charset="0"/>
              </a:rPr>
              <a:t>Mol</a:t>
            </a:r>
          </a:p>
          <a:p>
            <a:pPr algn="ctr"/>
            <a:endParaRPr lang="en-US" sz="800" b="1" dirty="0">
              <a:latin typeface="Arial" charset="0"/>
            </a:endParaRPr>
          </a:p>
          <a:p>
            <a:pPr algn="ctr"/>
            <a:r>
              <a:rPr lang="en-US" sz="800" b="1" dirty="0" err="1">
                <a:latin typeface="Arial" charset="0"/>
              </a:rPr>
              <a:t>mol</a:t>
            </a:r>
            <a:endParaRPr lang="nl-NL" sz="800" b="1" dirty="0">
              <a:latin typeface="Arial" charset="0"/>
            </a:endParaRPr>
          </a:p>
        </p:txBody>
      </p:sp>
      <p:sp>
        <p:nvSpPr>
          <p:cNvPr id="2054" name="Line 14"/>
          <p:cNvSpPr>
            <a:spLocks noChangeShapeType="1"/>
          </p:cNvSpPr>
          <p:nvPr/>
        </p:nvSpPr>
        <p:spPr bwMode="auto">
          <a:xfrm>
            <a:off x="2933700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5" name="Line 15"/>
          <p:cNvSpPr>
            <a:spLocks noChangeShapeType="1"/>
          </p:cNvSpPr>
          <p:nvPr/>
        </p:nvSpPr>
        <p:spPr bwMode="auto">
          <a:xfrm>
            <a:off x="5664161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2615045" y="2991991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chemeClr val="tx2"/>
                </a:solidFill>
                <a:latin typeface="Arial" charset="0"/>
              </a:rPr>
              <a:t>Dichtheid</a:t>
            </a:r>
            <a:endParaRPr lang="nl-NL" sz="1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58" name="Text Box 21"/>
          <p:cNvSpPr txBox="1">
            <a:spLocks noChangeArrowheads="1"/>
          </p:cNvSpPr>
          <p:nvPr/>
        </p:nvSpPr>
        <p:spPr bwMode="auto">
          <a:xfrm>
            <a:off x="5370939" y="2991993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chemeClr val="tx2"/>
                </a:solidFill>
                <a:latin typeface="Arial" charset="0"/>
              </a:rPr>
              <a:t>Molaire</a:t>
            </a:r>
            <a:r>
              <a:rPr lang="en-US" sz="16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Arial" charset="0"/>
              </a:rPr>
              <a:t>massa</a:t>
            </a:r>
            <a:endParaRPr lang="nl-NL" sz="16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60" name="Line 24"/>
          <p:cNvSpPr>
            <a:spLocks noChangeShapeType="1"/>
          </p:cNvSpPr>
          <p:nvPr/>
        </p:nvSpPr>
        <p:spPr bwMode="auto">
          <a:xfrm>
            <a:off x="3262745" y="3649216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1" name="Rectangle 25"/>
          <p:cNvSpPr>
            <a:spLocks noChangeArrowheads="1"/>
          </p:cNvSpPr>
          <p:nvPr/>
        </p:nvSpPr>
        <p:spPr bwMode="auto">
          <a:xfrm>
            <a:off x="2500745" y="4724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dirty="0">
                <a:latin typeface="Arial" charset="0"/>
              </a:rPr>
              <a:t>Binas </a:t>
            </a:r>
            <a:r>
              <a:rPr lang="en-US" sz="1400" dirty="0" err="1">
                <a:latin typeface="Arial" charset="0"/>
              </a:rPr>
              <a:t>Tabel</a:t>
            </a:r>
            <a:r>
              <a:rPr lang="en-US" sz="1400" dirty="0">
                <a:latin typeface="Arial" charset="0"/>
              </a:rPr>
              <a:t> 8-12</a:t>
            </a:r>
            <a:endParaRPr lang="nl-NL" sz="1400" dirty="0">
              <a:latin typeface="Arial" charset="0"/>
            </a:endParaRPr>
          </a:p>
        </p:txBody>
      </p:sp>
      <p:sp>
        <p:nvSpPr>
          <p:cNvPr id="2062" name="Rectangle 26"/>
          <p:cNvSpPr>
            <a:spLocks noChangeArrowheads="1"/>
          </p:cNvSpPr>
          <p:nvPr/>
        </p:nvSpPr>
        <p:spPr bwMode="auto">
          <a:xfrm>
            <a:off x="5251785" y="4724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Binas Tabel 98-99</a:t>
            </a:r>
            <a:endParaRPr lang="nl-NL" sz="1400">
              <a:latin typeface="Arial" charset="0"/>
            </a:endParaRPr>
          </a:p>
        </p:txBody>
      </p:sp>
      <p:sp>
        <p:nvSpPr>
          <p:cNvPr id="2064" name="Line 28"/>
          <p:cNvSpPr>
            <a:spLocks noChangeShapeType="1"/>
          </p:cNvSpPr>
          <p:nvPr/>
        </p:nvSpPr>
        <p:spPr bwMode="auto">
          <a:xfrm>
            <a:off x="6013785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Text Box 31"/>
          <p:cNvSpPr txBox="1">
            <a:spLocks noChangeArrowheads="1"/>
          </p:cNvSpPr>
          <p:nvPr/>
        </p:nvSpPr>
        <p:spPr bwMode="auto">
          <a:xfrm>
            <a:off x="2438400" y="685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Hoofdschema berekeningen</a:t>
            </a:r>
            <a:endParaRPr lang="nl-NL" b="1">
              <a:latin typeface="Arial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26371FF-996E-45B9-BF7D-1AFFE612AD29}"/>
              </a:ext>
            </a:extLst>
          </p:cNvPr>
          <p:cNvSpPr txBox="1"/>
          <p:nvPr/>
        </p:nvSpPr>
        <p:spPr>
          <a:xfrm>
            <a:off x="2329829" y="5494784"/>
            <a:ext cx="212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Eenheid (10</a:t>
            </a:r>
            <a:r>
              <a:rPr lang="nl-NL" baseline="30000" dirty="0"/>
              <a:t>3</a:t>
            </a:r>
            <a:r>
              <a:rPr lang="nl-NL" dirty="0"/>
              <a:t>) kg/m</a:t>
            </a:r>
            <a:r>
              <a:rPr lang="nl-NL" baseline="30000" dirty="0"/>
              <a:t>3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600FCF9-C3C0-4DC2-B665-B4534E4DE4D3}"/>
              </a:ext>
            </a:extLst>
          </p:cNvPr>
          <p:cNvSpPr txBox="1"/>
          <p:nvPr/>
        </p:nvSpPr>
        <p:spPr>
          <a:xfrm>
            <a:off x="5233346" y="5494784"/>
            <a:ext cx="156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Eenheid g/mol</a:t>
            </a:r>
            <a:endParaRPr lang="nl-NL" baseline="30000" dirty="0"/>
          </a:p>
        </p:txBody>
      </p:sp>
    </p:spTree>
    <p:extLst>
      <p:ext uri="{BB962C8B-B14F-4D97-AF65-F5344CB8AC3E}">
        <p14:creationId xmlns:p14="http://schemas.microsoft.com/office/powerpoint/2010/main" val="2657677941"/>
      </p:ext>
    </p:extLst>
  </p:cSld>
  <p:clrMapOvr>
    <a:masterClrMapping/>
  </p:clrMapOvr>
  <p:transition spd="slow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204EA93-A332-CA06-D1A0-24DEAF993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64820"/>
            <a:ext cx="5943600" cy="592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8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67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4483F44-667D-4EB7-9AD8-0AFDF97C68C1}"/>
              </a:ext>
            </a:extLst>
          </p:cNvPr>
          <p:cNvSpPr txBox="1"/>
          <p:nvPr/>
        </p:nvSpPr>
        <p:spPr>
          <a:xfrm>
            <a:off x="1188720" y="757646"/>
            <a:ext cx="65218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De mol: grootheid voor de hoeveelheid stof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1477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4483F44-667D-4EB7-9AD8-0AFDF97C68C1}"/>
              </a:ext>
            </a:extLst>
          </p:cNvPr>
          <p:cNvSpPr txBox="1"/>
          <p:nvPr/>
        </p:nvSpPr>
        <p:spPr>
          <a:xfrm>
            <a:off x="1188719" y="757646"/>
            <a:ext cx="5839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6,02214129 · 10</a:t>
            </a:r>
            <a:r>
              <a:rPr lang="nl-NL" sz="2800" baseline="30000" dirty="0"/>
              <a:t> 23</a:t>
            </a:r>
            <a:r>
              <a:rPr lang="nl-NL" sz="2800" dirty="0"/>
              <a:t> deeltjes</a:t>
            </a:r>
            <a:endParaRPr lang="nl-NL" sz="2800" baseline="300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1100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4483F44-667D-4EB7-9AD8-0AFDF97C68C1}"/>
              </a:ext>
            </a:extLst>
          </p:cNvPr>
          <p:cNvSpPr txBox="1"/>
          <p:nvPr/>
        </p:nvSpPr>
        <p:spPr>
          <a:xfrm>
            <a:off x="1188719" y="757646"/>
            <a:ext cx="5839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6,02214129 · 10</a:t>
            </a:r>
            <a:r>
              <a:rPr lang="nl-NL" sz="2800" baseline="30000" dirty="0"/>
              <a:t> 23</a:t>
            </a:r>
            <a:r>
              <a:rPr lang="nl-NL" sz="2800" dirty="0"/>
              <a:t> deeltjes</a:t>
            </a:r>
            <a:endParaRPr lang="nl-NL" sz="2800" baseline="30000" dirty="0"/>
          </a:p>
          <a:p>
            <a:endParaRPr lang="nl-NL" sz="28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95352AD-BF5F-4373-AC92-21D9DAE79E16}"/>
              </a:ext>
            </a:extLst>
          </p:cNvPr>
          <p:cNvSpPr txBox="1"/>
          <p:nvPr/>
        </p:nvSpPr>
        <p:spPr>
          <a:xfrm>
            <a:off x="266975" y="1711753"/>
            <a:ext cx="86100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>
                <a:solidFill>
                  <a:srgbClr val="FF0000"/>
                </a:solidFill>
              </a:rPr>
              <a:t>602214129000000000000000</a:t>
            </a:r>
          </a:p>
        </p:txBody>
      </p:sp>
    </p:spTree>
    <p:extLst>
      <p:ext uri="{BB962C8B-B14F-4D97-AF65-F5344CB8AC3E}">
        <p14:creationId xmlns:p14="http://schemas.microsoft.com/office/powerpoint/2010/main" val="38601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A7C17A-5F92-4371-81E1-D4E72376D534}"/>
              </a:ext>
            </a:extLst>
          </p:cNvPr>
          <p:cNvSpPr txBox="1"/>
          <p:nvPr/>
        </p:nvSpPr>
        <p:spPr>
          <a:xfrm>
            <a:off x="1188719" y="757646"/>
            <a:ext cx="5839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6,02214129 · 10</a:t>
            </a:r>
            <a:r>
              <a:rPr lang="nl-NL" sz="2800" baseline="30000" dirty="0"/>
              <a:t> 23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atomen</a:t>
            </a:r>
            <a:endParaRPr lang="nl-NL" sz="2800" baseline="30000" dirty="0">
              <a:solidFill>
                <a:srgbClr val="FF0000"/>
              </a:solidFill>
            </a:endParaRP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40275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A7C17A-5F92-4371-81E1-D4E72376D534}"/>
              </a:ext>
            </a:extLst>
          </p:cNvPr>
          <p:cNvSpPr txBox="1"/>
          <p:nvPr/>
        </p:nvSpPr>
        <p:spPr>
          <a:xfrm>
            <a:off x="1188719" y="757646"/>
            <a:ext cx="5839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 </a:t>
            </a:r>
            <a:r>
              <a:rPr lang="nl-NL" sz="400" dirty="0"/>
              <a:t>     </a:t>
            </a:r>
            <a:r>
              <a:rPr lang="nl-NL" sz="2800" dirty="0"/>
              <a:t>1 mol = 6,02214129 · 10</a:t>
            </a:r>
            <a:r>
              <a:rPr lang="nl-NL" sz="2800" baseline="30000" dirty="0"/>
              <a:t> 23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moleculen</a:t>
            </a:r>
            <a:endParaRPr lang="nl-NL" sz="2800" baseline="30000" dirty="0">
              <a:solidFill>
                <a:srgbClr val="FF0000"/>
              </a:solidFill>
            </a:endParaRP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53478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</TotalTime>
  <Words>948</Words>
  <Application>Microsoft Office PowerPoint</Application>
  <PresentationFormat>Diavoorstelling (4:3)</PresentationFormat>
  <Paragraphs>373</Paragraphs>
  <Slides>44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57</cp:revision>
  <dcterms:created xsi:type="dcterms:W3CDTF">2018-09-01T16:55:21Z</dcterms:created>
  <dcterms:modified xsi:type="dcterms:W3CDTF">2023-02-12T12:59:38Z</dcterms:modified>
</cp:coreProperties>
</file>